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41</Slides>
  <Notes>41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2023-09-10T18:37:28Z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