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+xvTzoqFtZYYXAT37SQKPXPXY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1CC04-6CE0-4BBD-9E59-AD2B9CBD1851}">
  <a:tblStyle styleId="{9C31CC04-6CE0-4BBD-9E59-AD2B9CBD185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b23ef7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b23ef7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b23ef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b23ef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b23ef7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b23ef7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b23ef7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b23ef7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b23ef7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b23ef7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b23ef7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b23ef7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b23ef7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b23ef7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b23ef7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b23ef7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b23ef7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b23ef7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b23ef7e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b23ef7e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b23ef7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b23ef7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b23ef7e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463b23ef7e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63b23ef7e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1463b23ef7e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3b23ef7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463b23ef7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63b23ef7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1463b23ef7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63b23ef7e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1463b23ef7e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b23ef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b23ef7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b23ef7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b23ef7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b23ef7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b23ef7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b23ef7e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b23ef7e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b23ef7e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b23ef7e_0_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b23ef7e_0_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b23ef7e_0_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b23ef7e_0_8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b23ef7e_0_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podem armazenar todos os tipos de objetos Python, portanto podemos ter tuplas que armazenam outras tuplas.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b23ef7e_0_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Tuplas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b23ef7e_0_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b23ef7e_0_9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b23ef7e_0_9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b23ef7e_0_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b23ef7e_0_9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(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(1, "a", 2)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b23ef7e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b23ef7e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b23ef7e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b23ef7e_0_10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b23ef7e_0_10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b23ef7e_0_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b23ef7e_0_10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("y",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"t")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("p", "y", "t", "h", "o", "n")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tupla[::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("n", "o", "h", "t", "y", "p")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b23ef7e_0_11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tupla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b23ef7e_0_11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b23ef7e_0_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b23ef7e_0_1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b23ef7e_0_1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b23ef7e_0_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b23ef7e_0_11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b23ef7e_0_1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b23ef7e_0_1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b23ef7e_0_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b23ef7e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b23ef7e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b23ef7e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b23ef7e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tupla.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b23ef7e_0_17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463b23ef7e_0_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04" name="Google Shape;204;g1463b23ef7e_0_17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b23ef7e_0_17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463b23ef7e_0_17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463b23ef7e_0_17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63b23ef7e_0_18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463b23ef7e_0_18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1463b23ef7e_0_18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tuple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" name="Google Shape;215;g1463b23ef7e_0_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463b23ef7e_0_1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3b23ef7e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463b23ef7e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3b23ef7e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4" name="Google Shape;224;g1463b23ef7e_0_2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3b23ef7e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463b23ef7e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463b23ef7e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2" name="Google Shape;232;g1463b23ef7e_0_24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b23ef7e_0_3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463b23ef7e_0_3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463b23ef7e_0_3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0" name="Google Shape;240;g1463b23ef7e_0_30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3b23ef7e_0_35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1463b23ef7e_0_3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7" name="Google Shape;247;g1463b23ef7e_0_35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463b23ef7e_0_35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3b23ef7e_0_35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b23ef7e_0_35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b23ef7e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b23ef7e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b23ef7e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b23ef7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b23ef7e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Tuplas são estruturas de dados muito parecidas com as listas, a principal diferença é que tuplas são imutáveis enquanto listas são mutáveis. Podemos criar tuplas através da classe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ou colocando valores separados por vírgula de parenteses.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tuplas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tuple(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tuple([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pais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"Brasil"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b23ef7e_0_6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tupla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b23ef7e_0_6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b23ef7e_0_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b23ef7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b23ef7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b23ef7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b23ef7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{9C31CC04-6CE0-4BBD-9E59-AD2B9CBD1851}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937C956-5BBC-462B-95D8-C9A26C1B9D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809E0F-6B4F-4C00-A4A6-81568FCBF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D6A0D5-63B7-4787-A90D-D60279A5316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27</Slides>
  <Notes>27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</cp:revision>
  <dcterms:modified xsi:type="dcterms:W3CDTF">2023-09-10T20:40:28Z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