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entury Gothic" panose="020B0502020202020204" pitchFamily="34" charset="0"/>
      <p:regular r:id="rId43"/>
      <p:bold r:id="rId44"/>
      <p:italic r:id="rId45"/>
      <p:boldItalic r:id="rId46"/>
    </p:embeddedFon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Fira Code" panose="020B0809050000020004" pitchFamily="49" charset="0"/>
      <p:regular r:id="rId51"/>
      <p:bold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i+9UlrGbsIthoEv49TMZjqNHTd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172194-7F43-44AE-B810-243A329BEF07}">
  <a:tblStyle styleId="{D1172194-7F43-44AE-B810-243A329BEF0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customschemas.google.com/relationships/presentationmetadata" Target="metadata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13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1.fntdata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5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f45897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f45897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f45897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f45897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f45897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f45897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f45897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f45897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f45897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f45897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f45897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3f45897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3f45897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3f45897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63f458978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463f458978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3f45897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463f45897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63f45897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463f45897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63f458978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63f458978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3f45897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3f45897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todos os elementos de a estão presentes em b?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63f45897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463f45897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todos os elementos de b estão presentes em a?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f458978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3f458978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conjuntos disjuntos ocorrem quando não existe intersecção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63f458978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463f458978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63f45897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1463f45897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63f45897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1463f45897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63f458978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463f458978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63f458978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1463f458978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63f458978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1463f458978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63f458978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1463f458978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63f458978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1463f458978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f45897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f45897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3f4589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3f4589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3f45897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3f45897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f45897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f45897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f45897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f45897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Conjuntos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f458978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conjunto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f458978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conjuntos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f458978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f458978_0_8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f458978_0_8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f458978_0_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f458978_0_8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f458978_0_9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f458978_0_9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f458978_0_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f458978_0_9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f458978_0_9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f458978_0_9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f458978_0_9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f458978_0_10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3f458978_0_1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3f458978_0_10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3f458978_0_10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3f458978_0_10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3f458978_0_10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3f458978_0_11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3f458978_0_11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3f458978_0_11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set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3f458978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3f458978_0_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f458978_0_16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463f458978_0_1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178" name="Google Shape;178;g1463f458978_0_16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463f458978_0_16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f458978_0_16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463f458978_0_16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63f458978_0_2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463f458978_0_2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{}.union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463f458978_0_2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9" name="Google Shape;189;g1463f458978_0_23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conjunto_a.union(conjunto_b)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0" name="Google Shape;190;g1463f458978_0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63f458978_0_24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463f458978_0_24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{}.intersection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1463f458978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8" name="Google Shape;198;g1463f458978_0_24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conjunto_a.intersection(conjunto_b)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9" name="Google Shape;199;g1463f458978_0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3f458978_0_24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f458978_0_24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1463f458978_0_2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7" name="Google Shape;207;g1463f458978_0_24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conjunto_b.difference(conjunto_a)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8" name="Google Shape;208;g1463f458978_0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set.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3f458978_0_25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463f458978_0_25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{}.symmetric_difference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g1463f458978_0_2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6" name="Google Shape;216;g1463f458978_0_25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conjunto_a.symmetric_difference(conjunto_b)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7" name="Google Shape;217;g1463f458978_0_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f458978_0_26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463f458978_0_26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{}.issubset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463f458978_0_2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5" name="Google Shape;225;g1463f458978_0_26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conjunto_a.issubset(conjunto_b)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conjunto_b.issubset(conjunto_a)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6" name="Google Shape;226;g1463f458978_0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63f458978_0_27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463f458978_0_27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{}.issuperset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463f458978_0_2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4" name="Google Shape;234;g1463f458978_0_27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conjunto_a.issuperset(conjunto_b)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conjunto_b.issuperset(conjunto_a)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5" name="Google Shape;235;g1463f458978_0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3f458978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3f458978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{}.isdisjoint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3f458978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3f458978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conjunto_c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conjunto_a.isdisjoint(conjunto_c)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4" name="Google Shape;244;g1463f458978_0_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975" y="1771650"/>
            <a:ext cx="2404872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63f458978_0_30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f458978_0_30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{}.add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g1463f458978_0_3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2" name="Google Shape;252;g1463f458978_0_30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f458978_0_3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463f458978_0_3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g1463f458978_0_3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0" name="Google Shape;260;g1463f458978_0_3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f458978_0_3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463f458978_0_3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463f458978_0_3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8" name="Google Shape;268;g1463f458978_0_3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f458978_0_3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463f458978_0_3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{}.discard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463f458978_0_3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6" name="Google Shape;276;g1463f458978_0_32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9, 0}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9, 0}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f458978_0_3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463f458978_0_3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g1463f458978_0_3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4" name="Google Shape;284;g1463f458978_0_3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f458978_0_3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463f458978_0_3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g1463f458978_0_3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2" name="Google Shape;292;g1463f458978_0_3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numeros.remove(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f458978_0_3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1463f458978_0_3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g1463f458978_0_3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0" name="Google Shape;300;g1463f458978_0_3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len(numeros)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f458978_0_3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463f458978_0_3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g1463f458978_0_3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8" name="Google Shape;308;g1463f458978_0_3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criar conjuntos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f458978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f458978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f458978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criar conjuntos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f458978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f458978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3f458978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set é uma coleção que não possui objetos repetidos, usamos sets para representar conjuntos matemáticos ou eliminar itens duplicados de um iterável.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3f458978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sets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3f458978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3f458978_0_1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3f458978_0_1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3f458978_0_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3f458978_0_1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"abacaxi"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{"b", "a", "c", "x", "i"}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{"gol", "celta", "palio"}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f458978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Conjuntos em Python não suportam indexação e nem fatiamento, caso queira acessar os seus valores é necessário converter o conjunto para lista.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f458978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Acessando 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f458978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f458978_0_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f458978_0_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f458978_0_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f458978_0_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E62F2B-F8EB-4B91-859D-E77ACA401F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B9E472-FC1C-42F4-9B7C-ACDD0775966A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52B94DB9-7B51-480A-A703-310EEF0C37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33</Slides>
  <Notes>33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revision>1</cp:revision>
  <dcterms:modified xsi:type="dcterms:W3CDTF">2023-09-10T20:59:06Z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