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a567a3b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da567a3b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a567a3b1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da567a3b1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based off the Omnivore theme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a567a3b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a567a3b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a567a3b1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a567a3b1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Jumping -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Click or press Space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jump and advance to the next pillar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Aiming - An aiming line </a:t>
            </a: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automatically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goes up and down,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 your jumps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go through the pillars and get food.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Hunger - Your hunger depletes over time and increases when you get food. Reach 0% and you starve, but reach 100% and you win.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a67bc78e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a67bc78e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a567a3b1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a567a3b1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2.png"/><Relationship Id="rId5" Type="http://schemas.openxmlformats.org/officeDocument/2006/relationships/image" Target="../media/image6.jp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Epic Meal Slime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Rebecca Tester &amp; Matthew Satterfield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Concept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Help a hungry slime in a big city navigate through pillars and get food by clicking when it’s safe to snack.</a:t>
            </a:r>
            <a:endParaRPr sz="24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025" y="2682775"/>
            <a:ext cx="1885950" cy="188595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Genre &amp; Theme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516174"/>
            <a:ext cx="3570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Colorful Casual Action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Fantasy and Food</a:t>
            </a:r>
            <a:endParaRPr sz="24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1363782"/>
            <a:ext cx="3952425" cy="241595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Mechanics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489825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Aiming and Jumping through pillars to get food.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Get food to avoid starving. 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Get food quickly enough to fill up the slime’s hunger completely and win.</a:t>
            </a:r>
            <a:endParaRPr sz="240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8150" y="3683188"/>
            <a:ext cx="1145524" cy="1145524"/>
          </a:xfrm>
          <a:prstGeom prst="rect">
            <a:avLst/>
          </a:prstGeom>
          <a:noFill/>
          <a:ln>
            <a:noFill/>
          </a:ln>
          <a:effectLst>
            <a:outerShdw blurRad="171450" rotWithShape="0" algn="bl">
              <a:srgbClr val="000000">
                <a:alpha val="50000"/>
              </a:srgbClr>
            </a:outerShdw>
          </a:effectLst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6477" y="3770175"/>
            <a:ext cx="1209675" cy="97155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2355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Jumping</a:t>
            </a:r>
            <a:r>
              <a:rPr lang="en" sz="2400"/>
              <a:t> - </a:t>
            </a:r>
            <a:r>
              <a:rPr lang="en" sz="2400"/>
              <a:t>Click or press Space.</a:t>
            </a:r>
            <a:endParaRPr sz="2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/>
              <a:t>Aiming </a:t>
            </a:r>
            <a:r>
              <a:rPr lang="en" sz="2400"/>
              <a:t>- Automatic. Time your jumps.</a:t>
            </a:r>
            <a:endParaRPr sz="2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400"/>
              <a:t>Hunger </a:t>
            </a:r>
            <a:r>
              <a:rPr lang="en" sz="2400"/>
              <a:t>- Depletes, but food increases. 0% lose, 100% win.</a:t>
            </a:r>
            <a:endParaRPr sz="240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75900"/>
            <a:ext cx="4396821" cy="24522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Factor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Trying to beat your best time.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Tension between hunger depleting and aiming.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Easy replayability.</a:t>
            </a:r>
            <a:endParaRPr sz="240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25" y="3350100"/>
            <a:ext cx="6381750" cy="135255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747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00"/>
              <a:t>Images in presentation, delete this slide when done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00"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325" y="1628775"/>
            <a:ext cx="188595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50" y="2146600"/>
            <a:ext cx="1145524" cy="114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650" y="3774725"/>
            <a:ext cx="4106352" cy="136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3425" y="1248275"/>
            <a:ext cx="4396821" cy="24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24402" y="3852875"/>
            <a:ext cx="1209675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81700" y="3318687"/>
            <a:ext cx="429474" cy="42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75274" y="3855918"/>
            <a:ext cx="1984975" cy="1213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