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567a3b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567a3b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a567a3b1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a567a3b1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based off the Omnivore theme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a567a3b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a567a3b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567a3b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567a3b1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Jumping -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Click or press Space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jump and advance to the next pillar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Aiming - An aiming line </a:t>
            </a:r>
            <a:r>
              <a:rPr lang="en" sz="12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automatically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goes up and down,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your jumps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go through the pillars and get food.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Hunger - Your hunger depletes over time and increases when you get food. Reach 0% and you starve, but reach 100% and you win.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67bc78e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67bc78e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 Meal Slime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 Tester &amp; Matthew Satterfield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Concept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Help a hungry slime in a big city navigate through pillars and get food by clicking when it’s safe to snack.</a:t>
            </a:r>
            <a:endParaRPr sz="2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25" y="2682775"/>
            <a:ext cx="1885950" cy="188595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&amp; Theme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516174"/>
            <a:ext cx="3570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Colorful Casual Action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Fantasy and Food</a:t>
            </a:r>
            <a:endParaRPr sz="2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363782"/>
            <a:ext cx="3952425" cy="241595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Mechanics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Aiming and Jumping through pillars to get food.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Get food to avoid starving. 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Get food quickly enough to fill up the slime’s hunger completely and win.</a:t>
            </a:r>
            <a:endParaRPr sz="2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150" y="3683188"/>
            <a:ext cx="1145524" cy="1145524"/>
          </a:xfrm>
          <a:prstGeom prst="rect">
            <a:avLst/>
          </a:prstGeom>
          <a:noFill/>
          <a:ln>
            <a:noFill/>
          </a:ln>
          <a:effectLst>
            <a:outerShdw blurRad="171450" algn="bl" rotWithShape="0">
              <a:srgbClr val="000000">
                <a:alpha val="50000"/>
              </a:srgbClr>
            </a:outerShdw>
          </a:effectLst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477" y="3770175"/>
            <a:ext cx="1209675" cy="97155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235500" y="1489825"/>
            <a:ext cx="4184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Jumping</a:t>
            </a:r>
            <a:r>
              <a:rPr lang="en" sz="2400" dirty="0"/>
              <a:t> - Click or press Space.</a:t>
            </a:r>
            <a:endParaRPr sz="24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Aiming </a:t>
            </a:r>
            <a:r>
              <a:rPr lang="en" sz="2400" dirty="0"/>
              <a:t>- Automatic. Time your jumps.</a:t>
            </a:r>
            <a:endParaRPr sz="24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/>
              <a:t>Hunger </a:t>
            </a:r>
            <a:r>
              <a:rPr lang="en" sz="2400" dirty="0"/>
              <a:t>- Depletes, but food increases </a:t>
            </a:r>
            <a:r>
              <a:rPr lang="en-US" sz="2400" dirty="0"/>
              <a:t>it</a:t>
            </a:r>
            <a:r>
              <a:rPr lang="en" sz="2400" dirty="0"/>
              <a:t>. 0% lose, 100% win.</a:t>
            </a:r>
            <a:endParaRPr sz="2400" dirty="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5900"/>
            <a:ext cx="4396821" cy="24522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Factor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Trying to beat your best time.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Tension between hunger depleting and aiming.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Easy replayability.</a:t>
            </a:r>
            <a:endParaRPr sz="24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3350100"/>
            <a:ext cx="6381750" cy="135255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Roboto Slab</vt:lpstr>
      <vt:lpstr>Arial</vt:lpstr>
      <vt:lpstr>Marina</vt:lpstr>
      <vt:lpstr>Epic Meal Slime</vt:lpstr>
      <vt:lpstr>High Concept</vt:lpstr>
      <vt:lpstr>Genre &amp; Theme</vt:lpstr>
      <vt:lpstr>Core Mechanics</vt:lpstr>
      <vt:lpstr>Gameplay</vt:lpstr>
      <vt:lpstr>Fun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 Meal Slime</dc:title>
  <cp:lastModifiedBy>Rebecca Tester</cp:lastModifiedBy>
  <cp:revision>2</cp:revision>
  <dcterms:modified xsi:type="dcterms:W3CDTF">2024-05-08T04:17:38Z</dcterms:modified>
</cp:coreProperties>
</file>