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8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9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0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64" r:id="rId2"/>
    <p:sldMasterId id="2147483720" r:id="rId3"/>
    <p:sldMasterId id="2147483683" r:id="rId4"/>
    <p:sldMasterId id="2147483687" r:id="rId5"/>
    <p:sldMasterId id="2147483694" r:id="rId6"/>
    <p:sldMasterId id="2147483696" r:id="rId7"/>
    <p:sldMasterId id="2147483665" r:id="rId8"/>
    <p:sldMasterId id="2147483715" r:id="rId9"/>
    <p:sldMasterId id="2147483703" r:id="rId10"/>
    <p:sldMasterId id="2147483666" r:id="rId11"/>
  </p:sldMasterIdLst>
  <p:notesMasterIdLst>
    <p:notesMasterId r:id="rId29"/>
  </p:notesMasterIdLst>
  <p:handoutMasterIdLst>
    <p:handoutMasterId r:id="rId30"/>
  </p:handoutMasterIdLst>
  <p:sldIdLst>
    <p:sldId id="502" r:id="rId12"/>
    <p:sldId id="672" r:id="rId13"/>
    <p:sldId id="693" r:id="rId14"/>
    <p:sldId id="694" r:id="rId15"/>
    <p:sldId id="695" r:id="rId16"/>
    <p:sldId id="689" r:id="rId17"/>
    <p:sldId id="690" r:id="rId18"/>
    <p:sldId id="698" r:id="rId19"/>
    <p:sldId id="696" r:id="rId20"/>
    <p:sldId id="697" r:id="rId21"/>
    <p:sldId id="699" r:id="rId22"/>
    <p:sldId id="659" r:id="rId23"/>
    <p:sldId id="705" r:id="rId24"/>
    <p:sldId id="703" r:id="rId25"/>
    <p:sldId id="706" r:id="rId26"/>
    <p:sldId id="700" r:id="rId27"/>
    <p:sldId id="704" r:id="rId28"/>
  </p:sldIdLst>
  <p:sldSz cx="9144000" cy="5143500" type="screen16x9"/>
  <p:notesSz cx="6669088" cy="9926638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3945"/>
    <a:srgbClr val="EF6611"/>
    <a:srgbClr val="FF6600"/>
    <a:srgbClr val="33CC33"/>
    <a:srgbClr val="D6343F"/>
    <a:srgbClr val="C03945"/>
    <a:srgbClr val="FACE0E"/>
    <a:srgbClr val="DF8235"/>
    <a:srgbClr val="9166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8" autoAdjust="0"/>
    <p:restoredTop sz="95178" autoAdjust="0"/>
  </p:normalViewPr>
  <p:slideViewPr>
    <p:cSldViewPr snapToGrid="0" snapToObjects="1">
      <p:cViewPr varScale="1">
        <p:scale>
          <a:sx n="141" d="100"/>
          <a:sy n="141" d="100"/>
        </p:scale>
        <p:origin x="1032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6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12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12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12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12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9F4C8E7-158D-CA4B-AC0C-C0503140F3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8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12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12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76788"/>
            <a:ext cx="5335588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12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12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0706CD-3DFC-424C-BE4C-F65AE7CD15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210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5309" algn="l" defTabSz="914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71" algn="l" defTabSz="914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32" algn="l" defTabSz="914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94" algn="l" defTabSz="914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http://krannert.purdue.edu/news/press/Logo.asp</a:t>
            </a:r>
          </a:p>
        </p:txBody>
      </p:sp>
    </p:spTree>
    <p:extLst>
      <p:ext uri="{BB962C8B-B14F-4D97-AF65-F5344CB8AC3E}">
        <p14:creationId xmlns:p14="http://schemas.microsoft.com/office/powerpoint/2010/main" val="1903932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90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152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2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42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8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45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19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3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http://meetings2.informs.org/wordpress/analytics2019/</a:t>
            </a:r>
          </a:p>
        </p:txBody>
      </p:sp>
    </p:spTree>
    <p:extLst>
      <p:ext uri="{BB962C8B-B14F-4D97-AF65-F5344CB8AC3E}">
        <p14:creationId xmlns:p14="http://schemas.microsoft.com/office/powerpoint/2010/main" val="328449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7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2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1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0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00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54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3EFDD-9F61-C346-B62A-2E82BD46DB4B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010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4572000" y="1657350"/>
            <a:ext cx="4320000" cy="25823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spcAft>
                <a:spcPts val="600"/>
              </a:spcAft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52466" y="819152"/>
            <a:ext cx="7900987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8"/>
          </p:nvPr>
        </p:nvSpPr>
        <p:spPr>
          <a:xfrm>
            <a:off x="252444" y="1657350"/>
            <a:ext cx="1957387" cy="1295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spcAft>
                <a:spcPts val="600"/>
              </a:spcAft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19"/>
          </p:nvPr>
        </p:nvSpPr>
        <p:spPr>
          <a:xfrm>
            <a:off x="252444" y="2944286"/>
            <a:ext cx="1957387" cy="1295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spcAft>
                <a:spcPts val="600"/>
              </a:spcAft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6"/>
          <p:cNvSpPr>
            <a:spLocks noGrp="1"/>
          </p:cNvSpPr>
          <p:nvPr>
            <p:ph sz="quarter" idx="20"/>
          </p:nvPr>
        </p:nvSpPr>
        <p:spPr>
          <a:xfrm>
            <a:off x="2201366" y="1657350"/>
            <a:ext cx="1957387" cy="1295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spcAft>
                <a:spcPts val="600"/>
              </a:spcAft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6"/>
          <p:cNvSpPr>
            <a:spLocks noGrp="1"/>
          </p:cNvSpPr>
          <p:nvPr>
            <p:ph sz="quarter" idx="21"/>
          </p:nvPr>
        </p:nvSpPr>
        <p:spPr>
          <a:xfrm>
            <a:off x="2201366" y="2944286"/>
            <a:ext cx="1957387" cy="1295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spcAft>
                <a:spcPts val="600"/>
              </a:spcAft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C4FEB-A8F8-6D4E-AB87-373460EBE8D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350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1352550"/>
            <a:ext cx="4320000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 algn="ctr">
              <a:buNone/>
              <a:defRPr sz="2000"/>
            </a:lvl2pPr>
            <a:lvl3pPr marL="913911" indent="0" algn="ctr">
              <a:buNone/>
              <a:defRPr sz="1800"/>
            </a:lvl3pPr>
            <a:lvl4pPr marL="1370867" indent="0" algn="ctr">
              <a:buNone/>
              <a:defRPr sz="1600"/>
            </a:lvl4pPr>
            <a:lvl5pPr marL="1827821" indent="0" algn="ctr">
              <a:buNone/>
              <a:defRPr sz="1600"/>
            </a:lvl5pPr>
            <a:lvl6pPr marL="2284775" indent="0" algn="ctr">
              <a:buNone/>
              <a:defRPr sz="1600"/>
            </a:lvl6pPr>
            <a:lvl7pPr marL="2741723" indent="0" algn="ctr">
              <a:buNone/>
              <a:defRPr sz="1600"/>
            </a:lvl7pPr>
            <a:lvl8pPr marL="3198680" indent="0" algn="ctr">
              <a:buNone/>
              <a:defRPr sz="1600"/>
            </a:lvl8pPr>
            <a:lvl9pPr marL="36556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0" y="1352550"/>
            <a:ext cx="4320000" cy="2895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BBD3C-C474-EA4F-8C2D-EBC4D6F078E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53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1352550"/>
            <a:ext cx="4320000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 algn="ctr">
              <a:buNone/>
              <a:defRPr sz="2000"/>
            </a:lvl2pPr>
            <a:lvl3pPr marL="913911" indent="0" algn="ctr">
              <a:buNone/>
              <a:defRPr sz="1800"/>
            </a:lvl3pPr>
            <a:lvl4pPr marL="1370867" indent="0" algn="ctr">
              <a:buNone/>
              <a:defRPr sz="1600"/>
            </a:lvl4pPr>
            <a:lvl5pPr marL="1827821" indent="0" algn="ctr">
              <a:buNone/>
              <a:defRPr sz="1600"/>
            </a:lvl5pPr>
            <a:lvl6pPr marL="2284775" indent="0" algn="ctr">
              <a:buNone/>
              <a:defRPr sz="1600"/>
            </a:lvl6pPr>
            <a:lvl7pPr marL="2741723" indent="0" algn="ctr">
              <a:buNone/>
              <a:defRPr sz="1600"/>
            </a:lvl7pPr>
            <a:lvl8pPr marL="3198680" indent="0" algn="ctr">
              <a:buNone/>
              <a:defRPr sz="1600"/>
            </a:lvl8pPr>
            <a:lvl9pPr marL="36556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DDA91-DEBB-8247-B6C8-B0665332086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51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24" y="1352550"/>
            <a:ext cx="4319999" cy="2895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 algn="ctr">
              <a:buNone/>
              <a:defRPr sz="2000"/>
            </a:lvl2pPr>
            <a:lvl3pPr marL="913911" indent="0" algn="ctr">
              <a:buNone/>
              <a:defRPr sz="1800"/>
            </a:lvl3pPr>
            <a:lvl4pPr marL="1370867" indent="0" algn="ctr">
              <a:buNone/>
              <a:defRPr sz="1600"/>
            </a:lvl4pPr>
            <a:lvl5pPr marL="1827821" indent="0" algn="ctr">
              <a:buNone/>
              <a:defRPr sz="1600"/>
            </a:lvl5pPr>
            <a:lvl6pPr marL="2284775" indent="0" algn="ctr">
              <a:buNone/>
              <a:defRPr sz="1600"/>
            </a:lvl6pPr>
            <a:lvl7pPr marL="2741723" indent="0" algn="ctr">
              <a:buNone/>
              <a:defRPr sz="1600"/>
            </a:lvl7pPr>
            <a:lvl8pPr marL="3198680" indent="0" algn="ctr">
              <a:buNone/>
              <a:defRPr sz="1600"/>
            </a:lvl8pPr>
            <a:lvl9pPr marL="36556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52416" y="1352550"/>
            <a:ext cx="4319588" cy="289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449AF-72ED-DA46-AF89-DB738564539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4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24" y="1352550"/>
            <a:ext cx="4319999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 algn="ctr">
              <a:buNone/>
              <a:defRPr sz="2000"/>
            </a:lvl2pPr>
            <a:lvl3pPr marL="913911" indent="0" algn="ctr">
              <a:buNone/>
              <a:defRPr sz="1800"/>
            </a:lvl3pPr>
            <a:lvl4pPr marL="1370867" indent="0" algn="ctr">
              <a:buNone/>
              <a:defRPr sz="1600"/>
            </a:lvl4pPr>
            <a:lvl5pPr marL="1827821" indent="0" algn="ctr">
              <a:buNone/>
              <a:defRPr sz="1600"/>
            </a:lvl5pPr>
            <a:lvl6pPr marL="2284775" indent="0" algn="ctr">
              <a:buNone/>
              <a:defRPr sz="1600"/>
            </a:lvl6pPr>
            <a:lvl7pPr marL="2741723" indent="0" algn="ctr">
              <a:buNone/>
              <a:defRPr sz="1600"/>
            </a:lvl7pPr>
            <a:lvl8pPr marL="3198680" indent="0" algn="ctr">
              <a:buNone/>
              <a:defRPr sz="1600"/>
            </a:lvl8pPr>
            <a:lvl9pPr marL="36556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895A6-4AEA-0849-908F-37DDD596457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18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6"/>
          <p:cNvSpPr>
            <a:spLocks noGrp="1"/>
          </p:cNvSpPr>
          <p:nvPr>
            <p:ph sz="quarter" idx="14"/>
          </p:nvPr>
        </p:nvSpPr>
        <p:spPr>
          <a:xfrm>
            <a:off x="252000" y="1352550"/>
            <a:ext cx="8640000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3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3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30000"/>
              </a:lnSpc>
              <a:spcBef>
                <a:spcPts val="0"/>
              </a:spcBef>
              <a:buFont typeface="Arial"/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57DE7-0998-EC44-82A7-8F50C086C26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76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6"/>
          <p:cNvSpPr>
            <a:spLocks noGrp="1"/>
          </p:cNvSpPr>
          <p:nvPr>
            <p:ph sz="quarter" idx="14"/>
          </p:nvPr>
        </p:nvSpPr>
        <p:spPr>
          <a:xfrm>
            <a:off x="0" y="1352555"/>
            <a:ext cx="91440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3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3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30000"/>
              </a:lnSpc>
              <a:spcBef>
                <a:spcPts val="0"/>
              </a:spcBef>
              <a:buFont typeface="Arial"/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52416" y="3486150"/>
            <a:ext cx="4319588" cy="914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572004" y="3486150"/>
            <a:ext cx="4319588" cy="914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CC2B4-605A-554B-9529-B2C16FC1FA2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85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6019831" y="1352550"/>
            <a:ext cx="2872201" cy="288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52447" y="1352550"/>
            <a:ext cx="2871787" cy="288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3141159" y="1352550"/>
            <a:ext cx="2871787" cy="288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DB626-A309-3D41-B0DF-BB40AC834E2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2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4"/>
          </p:nvPr>
        </p:nvSpPr>
        <p:spPr>
          <a:xfrm>
            <a:off x="252449" y="1352550"/>
            <a:ext cx="2159001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5"/>
          </p:nvPr>
        </p:nvSpPr>
        <p:spPr>
          <a:xfrm>
            <a:off x="2411438" y="1352550"/>
            <a:ext cx="2159001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6"/>
          </p:nvPr>
        </p:nvSpPr>
        <p:spPr>
          <a:xfrm>
            <a:off x="4570430" y="1352550"/>
            <a:ext cx="2159001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27"/>
          </p:nvPr>
        </p:nvSpPr>
        <p:spPr>
          <a:xfrm>
            <a:off x="6733043" y="1352550"/>
            <a:ext cx="2159001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6596B-14A0-DF48-8539-776586195A4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28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7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effectLst/>
        </p:spPr>
        <p:txBody>
          <a:bodyPr spcCol="269933" rtlCol="0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868338" y="1352550"/>
            <a:ext cx="4023668" cy="2895600"/>
          </a:xfrm>
          <a:prstGeom prst="rect">
            <a:avLst/>
          </a:prstGeom>
        </p:spPr>
        <p:txBody>
          <a:bodyPr rIns="269933">
            <a:noAutofit/>
          </a:bodyPr>
          <a:lstStyle>
            <a:lvl1pPr marL="0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1pPr>
            <a:lvl2pPr marL="456947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2pPr>
            <a:lvl3pPr marL="913911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3pPr>
            <a:lvl4pPr marL="1370867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4pPr>
            <a:lvl5pPr marL="1827821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978" y="819152"/>
            <a:ext cx="3292351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868C3-B5D2-754E-BD4A-AAD41103ADC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771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6192000" y="1504952"/>
            <a:ext cx="270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86279" y="1504952"/>
            <a:ext cx="270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3239140" y="1504952"/>
            <a:ext cx="270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6"/>
          <p:cNvSpPr>
            <a:spLocks noGrp="1"/>
          </p:cNvSpPr>
          <p:nvPr>
            <p:ph sz="quarter" idx="22"/>
          </p:nvPr>
        </p:nvSpPr>
        <p:spPr>
          <a:xfrm>
            <a:off x="6192000" y="3333754"/>
            <a:ext cx="270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23"/>
          </p:nvPr>
        </p:nvSpPr>
        <p:spPr>
          <a:xfrm>
            <a:off x="286279" y="3333754"/>
            <a:ext cx="270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6"/>
          <p:cNvSpPr>
            <a:spLocks noGrp="1"/>
          </p:cNvSpPr>
          <p:nvPr>
            <p:ph sz="quarter" idx="24"/>
          </p:nvPr>
        </p:nvSpPr>
        <p:spPr>
          <a:xfrm>
            <a:off x="3239140" y="3333754"/>
            <a:ext cx="270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2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899E8-EB20-4A43-8E78-AEA00BFE5A2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7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D8E23-9702-FA42-B153-AD89D190AAC8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517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6192000" y="1504952"/>
            <a:ext cx="270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86279" y="1504952"/>
            <a:ext cx="270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3239140" y="1504952"/>
            <a:ext cx="270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9" name="Content Placeholder 16"/>
          <p:cNvSpPr>
            <a:spLocks noGrp="1"/>
          </p:cNvSpPr>
          <p:nvPr>
            <p:ph sz="quarter" idx="22"/>
          </p:nvPr>
        </p:nvSpPr>
        <p:spPr>
          <a:xfrm>
            <a:off x="6192000" y="3333754"/>
            <a:ext cx="270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23"/>
          </p:nvPr>
        </p:nvSpPr>
        <p:spPr>
          <a:xfrm>
            <a:off x="286279" y="3333754"/>
            <a:ext cx="270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1" name="Content Placeholder 16"/>
          <p:cNvSpPr>
            <a:spLocks noGrp="1"/>
          </p:cNvSpPr>
          <p:nvPr>
            <p:ph sz="quarter" idx="24"/>
          </p:nvPr>
        </p:nvSpPr>
        <p:spPr>
          <a:xfrm>
            <a:off x="3239140" y="3333754"/>
            <a:ext cx="270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2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6FBB9-6907-C54E-B2F4-C2FC67729B0B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363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4"/>
          </p:nvPr>
        </p:nvSpPr>
        <p:spPr>
          <a:xfrm>
            <a:off x="271613" y="1809750"/>
            <a:ext cx="2159001" cy="21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5"/>
          </p:nvPr>
        </p:nvSpPr>
        <p:spPr>
          <a:xfrm>
            <a:off x="2425427" y="1809750"/>
            <a:ext cx="2159001" cy="21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6"/>
          </p:nvPr>
        </p:nvSpPr>
        <p:spPr>
          <a:xfrm>
            <a:off x="4579250" y="1809750"/>
            <a:ext cx="2159001" cy="21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27"/>
          </p:nvPr>
        </p:nvSpPr>
        <p:spPr>
          <a:xfrm>
            <a:off x="6733043" y="1809750"/>
            <a:ext cx="2159001" cy="21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982146" y="1200150"/>
            <a:ext cx="7171267" cy="609600"/>
          </a:xfrm>
        </p:spPr>
        <p:txBody>
          <a:bodyPr lIns="134967" tIns="70182" rIns="134967" bIns="70182"/>
          <a:lstStyle>
            <a:lvl1pPr algn="ctr">
              <a:lnSpc>
                <a:spcPct val="120000"/>
              </a:lnSpc>
              <a:spcAft>
                <a:spcPts val="600"/>
              </a:spcAft>
              <a:defRPr/>
            </a:lvl1pPr>
            <a:lvl2pPr algn="ctr">
              <a:lnSpc>
                <a:spcPct val="120000"/>
              </a:lnSpc>
              <a:spcAft>
                <a:spcPts val="600"/>
              </a:spcAft>
              <a:defRPr/>
            </a:lvl2pPr>
            <a:lvl3pPr algn="ctr">
              <a:lnSpc>
                <a:spcPct val="120000"/>
              </a:lnSpc>
              <a:spcAft>
                <a:spcPts val="600"/>
              </a:spcAft>
              <a:defRPr/>
            </a:lvl3pPr>
            <a:lvl4pPr algn="ctr">
              <a:lnSpc>
                <a:spcPct val="120000"/>
              </a:lnSpc>
              <a:spcAft>
                <a:spcPts val="600"/>
              </a:spcAft>
              <a:defRPr/>
            </a:lvl4pPr>
            <a:lvl5pPr algn="ctr"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x-none"/>
              <a:t>Click to edit Master text styles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5429A-94D1-2440-9E25-AFB19D6F1E8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25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3778500" y="1504952"/>
            <a:ext cx="162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86294" y="1504952"/>
            <a:ext cx="1618723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2031749" y="1504952"/>
            <a:ext cx="162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9" name="Content Placeholder 16"/>
          <p:cNvSpPr>
            <a:spLocks noGrp="1"/>
          </p:cNvSpPr>
          <p:nvPr>
            <p:ph sz="quarter" idx="22"/>
          </p:nvPr>
        </p:nvSpPr>
        <p:spPr>
          <a:xfrm>
            <a:off x="3778500" y="3333754"/>
            <a:ext cx="162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23"/>
          </p:nvPr>
        </p:nvSpPr>
        <p:spPr>
          <a:xfrm>
            <a:off x="286294" y="3333754"/>
            <a:ext cx="1618723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Content Placeholder 16"/>
          <p:cNvSpPr>
            <a:spLocks noGrp="1"/>
          </p:cNvSpPr>
          <p:nvPr>
            <p:ph sz="quarter" idx="24"/>
          </p:nvPr>
        </p:nvSpPr>
        <p:spPr>
          <a:xfrm>
            <a:off x="2031749" y="3333754"/>
            <a:ext cx="162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Content Placeholder 16"/>
          <p:cNvSpPr>
            <a:spLocks noGrp="1"/>
          </p:cNvSpPr>
          <p:nvPr>
            <p:ph sz="quarter" idx="25"/>
          </p:nvPr>
        </p:nvSpPr>
        <p:spPr>
          <a:xfrm>
            <a:off x="5525251" y="1504952"/>
            <a:ext cx="162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6"/>
          </p:nvPr>
        </p:nvSpPr>
        <p:spPr>
          <a:xfrm>
            <a:off x="5525251" y="3333754"/>
            <a:ext cx="162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Content Placeholder 16"/>
          <p:cNvSpPr>
            <a:spLocks noGrp="1"/>
          </p:cNvSpPr>
          <p:nvPr>
            <p:ph sz="quarter" idx="27"/>
          </p:nvPr>
        </p:nvSpPr>
        <p:spPr>
          <a:xfrm>
            <a:off x="7272000" y="1504952"/>
            <a:ext cx="162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Content Placeholder 16"/>
          <p:cNvSpPr>
            <a:spLocks noGrp="1"/>
          </p:cNvSpPr>
          <p:nvPr>
            <p:ph sz="quarter" idx="28"/>
          </p:nvPr>
        </p:nvSpPr>
        <p:spPr>
          <a:xfrm>
            <a:off x="7272000" y="3333754"/>
            <a:ext cx="162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2BA98-9182-6F4D-869C-B7F4822A8AD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52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3778500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86294" y="1504955"/>
            <a:ext cx="1618723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2031749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12" name="Content Placeholder 16"/>
          <p:cNvSpPr>
            <a:spLocks noGrp="1"/>
          </p:cNvSpPr>
          <p:nvPr>
            <p:ph sz="quarter" idx="25"/>
          </p:nvPr>
        </p:nvSpPr>
        <p:spPr>
          <a:xfrm>
            <a:off x="5525251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Content Placeholder 16"/>
          <p:cNvSpPr>
            <a:spLocks noGrp="1"/>
          </p:cNvSpPr>
          <p:nvPr>
            <p:ph sz="quarter" idx="27"/>
          </p:nvPr>
        </p:nvSpPr>
        <p:spPr>
          <a:xfrm>
            <a:off x="7272000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285762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286294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2031234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endParaRPr 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031762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79794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endParaRPr 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80322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525262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endParaRPr lang="en-US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5525794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7273294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endParaRPr 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7273819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3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C6483-BACD-874B-AD82-FDA6216E119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58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6192000" y="1504950"/>
            <a:ext cx="2700000" cy="1440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86279" y="1504950"/>
            <a:ext cx="2700000" cy="1440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3239140" y="1504950"/>
            <a:ext cx="2700000" cy="1440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285755" y="2925284"/>
            <a:ext cx="2700339" cy="54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3239144" y="2925284"/>
            <a:ext cx="2700339" cy="54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191669" y="2925284"/>
            <a:ext cx="2700339" cy="54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286282" y="3409970"/>
            <a:ext cx="2700339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239144" y="3409970"/>
            <a:ext cx="2700339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6192200" y="3409970"/>
            <a:ext cx="2700339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1FDE3-3CBD-4649-9038-2CF471180C1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6214559" y="1320823"/>
            <a:ext cx="2677467" cy="305646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62471" y="1320823"/>
            <a:ext cx="2695932" cy="305646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3250011" y="1320823"/>
            <a:ext cx="2673001" cy="305646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879CD-A7B4-6F4C-AE44-B4A69457988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9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4572000" y="1352550"/>
            <a:ext cx="4320000" cy="2895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spcAft>
                <a:spcPts val="600"/>
              </a:spcAft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73717" y="819152"/>
            <a:ext cx="7179733" cy="381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0888C-6D70-244E-A6B9-90FFD8D1F1E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75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252000" y="1352550"/>
            <a:ext cx="4320000" cy="2895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24C5F-C6DE-AF4C-A134-787262ADFD6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50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4572000" y="1657350"/>
            <a:ext cx="4320000" cy="25823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spcAft>
                <a:spcPts val="600"/>
              </a:spcAft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65255" y="819152"/>
            <a:ext cx="7188201" cy="381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8"/>
          </p:nvPr>
        </p:nvSpPr>
        <p:spPr>
          <a:xfrm>
            <a:off x="252444" y="1657350"/>
            <a:ext cx="1957387" cy="1295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spcAft>
                <a:spcPts val="600"/>
              </a:spcAft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19"/>
          </p:nvPr>
        </p:nvSpPr>
        <p:spPr>
          <a:xfrm>
            <a:off x="252444" y="2944286"/>
            <a:ext cx="1957387" cy="1295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spcAft>
                <a:spcPts val="600"/>
              </a:spcAft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16"/>
          <p:cNvSpPr>
            <a:spLocks noGrp="1"/>
          </p:cNvSpPr>
          <p:nvPr>
            <p:ph sz="quarter" idx="20"/>
          </p:nvPr>
        </p:nvSpPr>
        <p:spPr>
          <a:xfrm>
            <a:off x="2201366" y="1657350"/>
            <a:ext cx="1957387" cy="1295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spcAft>
                <a:spcPts val="600"/>
              </a:spcAft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21"/>
          </p:nvPr>
        </p:nvSpPr>
        <p:spPr>
          <a:xfrm>
            <a:off x="2201366" y="2944286"/>
            <a:ext cx="1957387" cy="1295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spcAft>
                <a:spcPts val="600"/>
              </a:spcAft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AEBAD-0E33-5340-A3A9-053EC1290D5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11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4"/>
          </p:nvPr>
        </p:nvSpPr>
        <p:spPr>
          <a:xfrm>
            <a:off x="271613" y="1809750"/>
            <a:ext cx="2159001" cy="216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5"/>
          </p:nvPr>
        </p:nvSpPr>
        <p:spPr>
          <a:xfrm>
            <a:off x="2425427" y="1809750"/>
            <a:ext cx="2159001" cy="216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6"/>
          </p:nvPr>
        </p:nvSpPr>
        <p:spPr>
          <a:xfrm>
            <a:off x="4579250" y="1809750"/>
            <a:ext cx="2159001" cy="216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27"/>
          </p:nvPr>
        </p:nvSpPr>
        <p:spPr>
          <a:xfrm>
            <a:off x="6733043" y="1809750"/>
            <a:ext cx="2159001" cy="216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271649" y="1200150"/>
            <a:ext cx="7881797" cy="609600"/>
          </a:xfrm>
        </p:spPr>
        <p:txBody>
          <a:bodyPr lIns="134967" tIns="70182" rIns="134967" bIns="70182"/>
          <a:lstStyle>
            <a:lvl1pPr algn="l">
              <a:lnSpc>
                <a:spcPct val="120000"/>
              </a:lnSpc>
              <a:spcAft>
                <a:spcPts val="600"/>
              </a:spcAft>
              <a:defRPr/>
            </a:lvl1pPr>
            <a:lvl2pPr algn="ctr">
              <a:lnSpc>
                <a:spcPct val="120000"/>
              </a:lnSpc>
              <a:spcAft>
                <a:spcPts val="600"/>
              </a:spcAft>
              <a:defRPr/>
            </a:lvl2pPr>
            <a:lvl3pPr algn="ctr">
              <a:lnSpc>
                <a:spcPct val="120000"/>
              </a:lnSpc>
              <a:spcAft>
                <a:spcPts val="600"/>
              </a:spcAft>
              <a:defRPr/>
            </a:lvl3pPr>
            <a:lvl4pPr algn="ctr">
              <a:lnSpc>
                <a:spcPct val="120000"/>
              </a:lnSpc>
              <a:spcAft>
                <a:spcPts val="600"/>
              </a:spcAft>
              <a:defRPr/>
            </a:lvl4pPr>
            <a:lvl5pPr algn="ctr"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AF127-D0FD-AD42-9D1F-81DC8D77773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659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1352550"/>
            <a:ext cx="4320000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 algn="ctr">
              <a:buNone/>
              <a:defRPr sz="2000"/>
            </a:lvl2pPr>
            <a:lvl3pPr marL="913911" indent="0" algn="ctr">
              <a:buNone/>
              <a:defRPr sz="1800"/>
            </a:lvl3pPr>
            <a:lvl4pPr marL="1370867" indent="0" algn="ctr">
              <a:buNone/>
              <a:defRPr sz="1600"/>
            </a:lvl4pPr>
            <a:lvl5pPr marL="1827821" indent="0" algn="ctr">
              <a:buNone/>
              <a:defRPr sz="1600"/>
            </a:lvl5pPr>
            <a:lvl6pPr marL="2284775" indent="0" algn="ctr">
              <a:buNone/>
              <a:defRPr sz="1600"/>
            </a:lvl6pPr>
            <a:lvl7pPr marL="2741723" indent="0" algn="ctr">
              <a:buNone/>
              <a:defRPr sz="1600"/>
            </a:lvl7pPr>
            <a:lvl8pPr marL="3198680" indent="0" algn="ctr">
              <a:buNone/>
              <a:defRPr sz="1600"/>
            </a:lvl8pPr>
            <a:lvl9pPr marL="3655634" indent="0" algn="ctr">
              <a:buNone/>
              <a:defRPr sz="1600"/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0" y="1352550"/>
            <a:ext cx="4320000" cy="2895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1B62-4C3B-BA4E-AEB3-4CCF70B165B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08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1352550"/>
            <a:ext cx="4320000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 algn="ctr">
              <a:buNone/>
              <a:defRPr sz="2000"/>
            </a:lvl2pPr>
            <a:lvl3pPr marL="913911" indent="0" algn="ctr">
              <a:buNone/>
              <a:defRPr sz="1800"/>
            </a:lvl3pPr>
            <a:lvl4pPr marL="1370867" indent="0" algn="ctr">
              <a:buNone/>
              <a:defRPr sz="1600"/>
            </a:lvl4pPr>
            <a:lvl5pPr marL="1827821" indent="0" algn="ctr">
              <a:buNone/>
              <a:defRPr sz="1600"/>
            </a:lvl5pPr>
            <a:lvl6pPr marL="2284775" indent="0" algn="ctr">
              <a:buNone/>
              <a:defRPr sz="1600"/>
            </a:lvl6pPr>
            <a:lvl7pPr marL="2741723" indent="0" algn="ctr">
              <a:buNone/>
              <a:defRPr sz="1600"/>
            </a:lvl7pPr>
            <a:lvl8pPr marL="3198680" indent="0" algn="ctr">
              <a:buNone/>
              <a:defRPr sz="1600"/>
            </a:lvl8pPr>
            <a:lvl9pPr marL="3655634" indent="0" algn="ctr">
              <a:buNone/>
              <a:defRPr sz="1600"/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F6090-B5AD-BC41-8CAE-48606CCD9023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62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24" y="1352550"/>
            <a:ext cx="4319999" cy="2895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 algn="ctr">
              <a:buNone/>
              <a:defRPr sz="2000"/>
            </a:lvl2pPr>
            <a:lvl3pPr marL="913911" indent="0" algn="ctr">
              <a:buNone/>
              <a:defRPr sz="1800"/>
            </a:lvl3pPr>
            <a:lvl4pPr marL="1370867" indent="0" algn="ctr">
              <a:buNone/>
              <a:defRPr sz="1600"/>
            </a:lvl4pPr>
            <a:lvl5pPr marL="1827821" indent="0" algn="ctr">
              <a:buNone/>
              <a:defRPr sz="1600"/>
            </a:lvl5pPr>
            <a:lvl6pPr marL="2284775" indent="0" algn="ctr">
              <a:buNone/>
              <a:defRPr sz="1600"/>
            </a:lvl6pPr>
            <a:lvl7pPr marL="2741723" indent="0" algn="ctr">
              <a:buNone/>
              <a:defRPr sz="1600"/>
            </a:lvl7pPr>
            <a:lvl8pPr marL="3198680" indent="0" algn="ctr">
              <a:buNone/>
              <a:defRPr sz="1600"/>
            </a:lvl8pPr>
            <a:lvl9pPr marL="3655634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52416" y="1352550"/>
            <a:ext cx="4319588" cy="289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4141C-A426-4645-964D-611CAD58B77B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793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24" y="1352550"/>
            <a:ext cx="4319999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 algn="ctr">
              <a:buNone/>
              <a:defRPr sz="2000"/>
            </a:lvl2pPr>
            <a:lvl3pPr marL="913911" indent="0" algn="ctr">
              <a:buNone/>
              <a:defRPr sz="1800"/>
            </a:lvl3pPr>
            <a:lvl4pPr marL="1370867" indent="0" algn="ctr">
              <a:buNone/>
              <a:defRPr sz="1600"/>
            </a:lvl4pPr>
            <a:lvl5pPr marL="1827821" indent="0" algn="ctr">
              <a:buNone/>
              <a:defRPr sz="1600"/>
            </a:lvl5pPr>
            <a:lvl6pPr marL="2284775" indent="0" algn="ctr">
              <a:buNone/>
              <a:defRPr sz="1600"/>
            </a:lvl6pPr>
            <a:lvl7pPr marL="2741723" indent="0" algn="ctr">
              <a:buNone/>
              <a:defRPr sz="1600"/>
            </a:lvl7pPr>
            <a:lvl8pPr marL="3198680" indent="0" algn="ctr">
              <a:buNone/>
              <a:defRPr sz="1600"/>
            </a:lvl8pPr>
            <a:lvl9pPr marL="3655634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19B84-F9F8-5740-B298-57D2553FB467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61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6"/>
          <p:cNvSpPr>
            <a:spLocks noGrp="1"/>
          </p:cNvSpPr>
          <p:nvPr>
            <p:ph sz="quarter" idx="14"/>
          </p:nvPr>
        </p:nvSpPr>
        <p:spPr>
          <a:xfrm>
            <a:off x="252000" y="1352550"/>
            <a:ext cx="8640000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3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3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30000"/>
              </a:lnSpc>
              <a:spcBef>
                <a:spcPts val="0"/>
              </a:spcBef>
              <a:buFont typeface="Arial"/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35125-1CFE-F94C-B04B-F6B8D0DDAB5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59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6"/>
          <p:cNvSpPr>
            <a:spLocks noGrp="1"/>
          </p:cNvSpPr>
          <p:nvPr>
            <p:ph sz="quarter" idx="14"/>
          </p:nvPr>
        </p:nvSpPr>
        <p:spPr>
          <a:xfrm>
            <a:off x="0" y="1352555"/>
            <a:ext cx="91440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3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3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30000"/>
              </a:lnSpc>
              <a:spcBef>
                <a:spcPts val="0"/>
              </a:spcBef>
              <a:buFont typeface="Arial"/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52416" y="3486150"/>
            <a:ext cx="4319588" cy="914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572004" y="3486150"/>
            <a:ext cx="4319588" cy="914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3A2F5-3E12-FE4A-BC38-215F80F9371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4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6019831" y="1352550"/>
            <a:ext cx="2872201" cy="288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52447" y="1352550"/>
            <a:ext cx="2871787" cy="288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3141159" y="1352550"/>
            <a:ext cx="2871787" cy="288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771EB-2FD7-9A4A-BF43-B35152C75FC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5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4"/>
          </p:nvPr>
        </p:nvSpPr>
        <p:spPr>
          <a:xfrm>
            <a:off x="252449" y="1352550"/>
            <a:ext cx="2159001" cy="2880000"/>
          </a:xfrm>
        </p:spPr>
        <p:txBody>
          <a:bodyPr/>
          <a:lstStyle/>
          <a:p>
            <a:pPr lvl="0"/>
            <a:r>
              <a:rPr lang="sk-SK"/>
              <a:t>Click to edit Master text styles</a:t>
            </a:r>
          </a:p>
          <a:p>
            <a:pPr lvl="1"/>
            <a:r>
              <a:rPr lang="sk-SK"/>
              <a:t>Second level</a:t>
            </a:r>
          </a:p>
          <a:p>
            <a:pPr lvl="2"/>
            <a:r>
              <a:rPr lang="sk-SK"/>
              <a:t>Third level</a:t>
            </a:r>
          </a:p>
          <a:p>
            <a:pPr lvl="3"/>
            <a:r>
              <a:rPr lang="sk-SK"/>
              <a:t>Fourth level</a:t>
            </a:r>
          </a:p>
          <a:p>
            <a:pPr lvl="4"/>
            <a:r>
              <a:rPr lang="sk-SK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5"/>
          </p:nvPr>
        </p:nvSpPr>
        <p:spPr>
          <a:xfrm>
            <a:off x="2411438" y="1352550"/>
            <a:ext cx="2159001" cy="2880000"/>
          </a:xfrm>
        </p:spPr>
        <p:txBody>
          <a:bodyPr/>
          <a:lstStyle/>
          <a:p>
            <a:pPr lvl="0"/>
            <a:r>
              <a:rPr lang="sk-SK"/>
              <a:t>Click to edit Master text styles</a:t>
            </a:r>
          </a:p>
          <a:p>
            <a:pPr lvl="1"/>
            <a:r>
              <a:rPr lang="sk-SK"/>
              <a:t>Second level</a:t>
            </a:r>
          </a:p>
          <a:p>
            <a:pPr lvl="2"/>
            <a:r>
              <a:rPr lang="sk-SK"/>
              <a:t>Third level</a:t>
            </a:r>
          </a:p>
          <a:p>
            <a:pPr lvl="3"/>
            <a:r>
              <a:rPr lang="sk-SK"/>
              <a:t>Fourth level</a:t>
            </a:r>
          </a:p>
          <a:p>
            <a:pPr lvl="4"/>
            <a:r>
              <a:rPr lang="sk-SK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6"/>
          </p:nvPr>
        </p:nvSpPr>
        <p:spPr>
          <a:xfrm>
            <a:off x="4570430" y="1352550"/>
            <a:ext cx="2159001" cy="2880000"/>
          </a:xfrm>
        </p:spPr>
        <p:txBody>
          <a:bodyPr/>
          <a:lstStyle/>
          <a:p>
            <a:pPr lvl="0"/>
            <a:r>
              <a:rPr lang="sk-SK"/>
              <a:t>Click to edit Master text styles</a:t>
            </a:r>
          </a:p>
          <a:p>
            <a:pPr lvl="1"/>
            <a:r>
              <a:rPr lang="sk-SK"/>
              <a:t>Second level</a:t>
            </a:r>
          </a:p>
          <a:p>
            <a:pPr lvl="2"/>
            <a:r>
              <a:rPr lang="sk-SK"/>
              <a:t>Third level</a:t>
            </a:r>
          </a:p>
          <a:p>
            <a:pPr lvl="3"/>
            <a:r>
              <a:rPr lang="sk-SK"/>
              <a:t>Fourth level</a:t>
            </a:r>
          </a:p>
          <a:p>
            <a:pPr lvl="4"/>
            <a:r>
              <a:rPr lang="sk-SK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27"/>
          </p:nvPr>
        </p:nvSpPr>
        <p:spPr>
          <a:xfrm>
            <a:off x="6733043" y="1352550"/>
            <a:ext cx="2159001" cy="2880000"/>
          </a:xfrm>
        </p:spPr>
        <p:txBody>
          <a:bodyPr/>
          <a:lstStyle/>
          <a:p>
            <a:pPr lvl="0"/>
            <a:r>
              <a:rPr lang="sk-SK"/>
              <a:t>Click to edit Master text styles</a:t>
            </a:r>
          </a:p>
          <a:p>
            <a:pPr lvl="1"/>
            <a:r>
              <a:rPr lang="sk-SK"/>
              <a:t>Second level</a:t>
            </a:r>
          </a:p>
          <a:p>
            <a:pPr lvl="2"/>
            <a:r>
              <a:rPr lang="sk-SK"/>
              <a:t>Third level</a:t>
            </a:r>
          </a:p>
          <a:p>
            <a:pPr lvl="3"/>
            <a:r>
              <a:rPr lang="sk-SK"/>
              <a:t>Fourth level</a:t>
            </a:r>
          </a:p>
          <a:p>
            <a:pPr lvl="4"/>
            <a:r>
              <a:rPr lang="sk-SK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D1960-DF57-944C-8995-90FCE8A8A6E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551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nitor.eps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774300"/>
            <a:ext cx="3240000" cy="2473856"/>
          </a:xfrm>
          <a:prstGeom prst="rect">
            <a:avLst/>
          </a:prstGeom>
          <a:effectLst>
            <a:reflection stA="40000" endPos="5000" dir="5400000" sy="-100000" algn="bl" rotWithShape="0"/>
          </a:effectLst>
        </p:spPr>
      </p:pic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4572000" y="1352550"/>
            <a:ext cx="4320000" cy="2895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52466" y="819152"/>
            <a:ext cx="7900987" cy="381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032933" y="1894989"/>
            <a:ext cx="2988000" cy="1691999"/>
          </a:xfrm>
          <a:ln>
            <a:noFill/>
          </a:ln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cs typeface="Roboto Light"/>
              </a:defRPr>
            </a:lvl1pPr>
          </a:lstStyle>
          <a:p>
            <a:pPr>
              <a:defRPr/>
            </a:pPr>
            <a:fld id="{A875BC0D-C722-B24F-B9D2-B2671832C9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0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609600" y="1657350"/>
            <a:ext cx="3505200" cy="304800"/>
          </a:xfrm>
          <a:prstGeom prst="round2SameRect">
            <a:avLst>
              <a:gd name="adj1" fmla="val 16526"/>
              <a:gd name="adj2" fmla="val 0"/>
            </a:avLst>
          </a:prstGeom>
          <a:solidFill>
            <a:schemeClr val="bg1">
              <a:lumMod val="85000"/>
            </a:schemeClr>
          </a:solidFill>
          <a:ln w="1905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anchor="ctr"/>
          <a:lstStyle/>
          <a:p>
            <a:pPr algn="ctr" defTabSz="9141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3886200" y="1739900"/>
            <a:ext cx="152400" cy="152400"/>
          </a:xfrm>
          <a:prstGeom prst="mathMultiply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anchor="ctr"/>
          <a:lstStyle/>
          <a:p>
            <a:pPr algn="ctr" defTabSz="9141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739900"/>
            <a:ext cx="281940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anchor="ctr"/>
          <a:lstStyle/>
          <a:p>
            <a:pPr defTabSz="914124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tx2"/>
                </a:solidFill>
              </a:rPr>
              <a:t>https://domain.net</a:t>
            </a:r>
          </a:p>
        </p:txBody>
      </p:sp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4572000" y="1657350"/>
            <a:ext cx="4320000" cy="243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52466" y="819152"/>
            <a:ext cx="7900987" cy="381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09601" y="1960033"/>
            <a:ext cx="3505200" cy="2133600"/>
          </a:xfrm>
          <a:ln>
            <a:solidFill>
              <a:schemeClr val="bg1">
                <a:lumMod val="85000"/>
              </a:schemeClr>
            </a:solidFill>
          </a:ln>
          <a:effectLst/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cs typeface="Roboto Light"/>
              </a:defRPr>
            </a:lvl1pPr>
          </a:lstStyle>
          <a:p>
            <a:pPr>
              <a:defRPr/>
            </a:pPr>
            <a:fld id="{A6F53314-B499-7B45-B972-14416BF696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3778500" y="1504952"/>
            <a:ext cx="162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86294" y="1504952"/>
            <a:ext cx="1618723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2031749" y="1504952"/>
            <a:ext cx="162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6"/>
          <p:cNvSpPr>
            <a:spLocks noGrp="1"/>
          </p:cNvSpPr>
          <p:nvPr>
            <p:ph sz="quarter" idx="22"/>
          </p:nvPr>
        </p:nvSpPr>
        <p:spPr>
          <a:xfrm>
            <a:off x="3778500" y="3333754"/>
            <a:ext cx="162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6"/>
          <p:cNvSpPr>
            <a:spLocks noGrp="1"/>
          </p:cNvSpPr>
          <p:nvPr>
            <p:ph sz="quarter" idx="23"/>
          </p:nvPr>
        </p:nvSpPr>
        <p:spPr>
          <a:xfrm>
            <a:off x="286294" y="3333754"/>
            <a:ext cx="1618723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6"/>
          <p:cNvSpPr>
            <a:spLocks noGrp="1"/>
          </p:cNvSpPr>
          <p:nvPr>
            <p:ph sz="quarter" idx="24"/>
          </p:nvPr>
        </p:nvSpPr>
        <p:spPr>
          <a:xfrm>
            <a:off x="2031749" y="3333754"/>
            <a:ext cx="162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6"/>
          <p:cNvSpPr>
            <a:spLocks noGrp="1"/>
          </p:cNvSpPr>
          <p:nvPr>
            <p:ph sz="quarter" idx="25"/>
          </p:nvPr>
        </p:nvSpPr>
        <p:spPr>
          <a:xfrm>
            <a:off x="5525251" y="1504952"/>
            <a:ext cx="162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6"/>
          </p:nvPr>
        </p:nvSpPr>
        <p:spPr>
          <a:xfrm>
            <a:off x="5525251" y="3333754"/>
            <a:ext cx="162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6"/>
          <p:cNvSpPr>
            <a:spLocks noGrp="1"/>
          </p:cNvSpPr>
          <p:nvPr>
            <p:ph sz="quarter" idx="27"/>
          </p:nvPr>
        </p:nvSpPr>
        <p:spPr>
          <a:xfrm>
            <a:off x="7272000" y="1504952"/>
            <a:ext cx="162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6"/>
          <p:cNvSpPr>
            <a:spLocks noGrp="1"/>
          </p:cNvSpPr>
          <p:nvPr>
            <p:ph sz="quarter" idx="28"/>
          </p:nvPr>
        </p:nvSpPr>
        <p:spPr>
          <a:xfrm>
            <a:off x="7272000" y="3333754"/>
            <a:ext cx="162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318D1-7B42-0E44-89F9-7161BDBB4ED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4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ptop.eps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2000" y="1764721"/>
            <a:ext cx="3600000" cy="2071287"/>
          </a:xfrm>
          <a:prstGeom prst="rect">
            <a:avLst/>
          </a:prstGeom>
          <a:effectLst>
            <a:reflection stA="40000" endPos="5000" dir="5400000" sy="-100000" algn="bl" rotWithShape="0"/>
          </a:effectLst>
        </p:spPr>
      </p:pic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52416" y="1352550"/>
            <a:ext cx="4319588" cy="289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9"/>
          </p:nvPr>
        </p:nvSpPr>
        <p:spPr>
          <a:xfrm>
            <a:off x="5334000" y="1885950"/>
            <a:ext cx="2772000" cy="1728000"/>
          </a:xfrm>
          <a:effectLst>
            <a:reflection stA="20000" endPos="10000" dir="5400000" sy="-100000" algn="bl" rotWithShape="0"/>
          </a:effectLst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cs typeface="Roboto Light"/>
              </a:defRPr>
            </a:lvl1pPr>
          </a:lstStyle>
          <a:p>
            <a:pPr>
              <a:defRPr/>
            </a:pPr>
            <a:fld id="{F3307311-5C52-A14C-B23C-5451D4AF09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8713" y="1352550"/>
            <a:ext cx="1952625" cy="2895600"/>
          </a:xfrm>
          <a:prstGeom prst="rect">
            <a:avLst/>
          </a:prstGeom>
          <a:effectLst>
            <a:outerShdw blurRad="165100" dist="88900" dir="2880000" algn="tl" rotWithShape="0">
              <a:srgbClr val="000000">
                <a:alpha val="37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2064" y="819152"/>
            <a:ext cx="7901399" cy="381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6" name="Content Placeholder 16"/>
          <p:cNvSpPr>
            <a:spLocks noGrp="1"/>
          </p:cNvSpPr>
          <p:nvPr>
            <p:ph sz="quarter" idx="14"/>
          </p:nvPr>
        </p:nvSpPr>
        <p:spPr>
          <a:xfrm>
            <a:off x="251999" y="1352550"/>
            <a:ext cx="5234400" cy="2895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9"/>
          </p:nvPr>
        </p:nvSpPr>
        <p:spPr>
          <a:xfrm>
            <a:off x="6308923" y="1640625"/>
            <a:ext cx="1752601" cy="2340000"/>
          </a:xfrm>
          <a:ln>
            <a:noFill/>
          </a:ln>
        </p:spPr>
        <p:txBody>
          <a:bodyPr/>
          <a:lstStyle/>
          <a:p>
            <a:pPr lvl="0"/>
            <a:r>
              <a:rPr lang="x-none"/>
              <a:t>Click to edit Master text styles</a:t>
            </a:r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cs typeface="Roboto Light"/>
              </a:defRPr>
            </a:lvl1pPr>
          </a:lstStyle>
          <a:p>
            <a:pPr>
              <a:defRPr/>
            </a:pPr>
            <a:fld id="{98563EB3-20E2-614B-AF0E-B1045DA63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8725" y="1352550"/>
            <a:ext cx="1374775" cy="2895600"/>
          </a:xfrm>
          <a:prstGeom prst="rect">
            <a:avLst/>
          </a:prstGeom>
          <a:effectLst>
            <a:outerShdw blurRad="165100" dist="88900" dir="2880000" algn="tl" rotWithShape="0">
              <a:srgbClr val="000000">
                <a:alpha val="37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2064" y="819152"/>
            <a:ext cx="7901399" cy="381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6" name="Content Placeholder 16"/>
          <p:cNvSpPr>
            <a:spLocks noGrp="1"/>
          </p:cNvSpPr>
          <p:nvPr>
            <p:ph sz="quarter" idx="14"/>
          </p:nvPr>
        </p:nvSpPr>
        <p:spPr>
          <a:xfrm>
            <a:off x="3657600" y="1352550"/>
            <a:ext cx="5234400" cy="2895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9"/>
          </p:nvPr>
        </p:nvSpPr>
        <p:spPr>
          <a:xfrm>
            <a:off x="1325389" y="1774830"/>
            <a:ext cx="1177925" cy="2085974"/>
          </a:xfrm>
          <a:ln>
            <a:noFill/>
          </a:ln>
        </p:spPr>
        <p:txBody>
          <a:bodyPr/>
          <a:lstStyle/>
          <a:p>
            <a:pPr lvl="0"/>
            <a:r>
              <a:rPr lang="x-none"/>
              <a:t>Click to edit Master text styles</a:t>
            </a:r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cs typeface="Roboto Light"/>
              </a:defRPr>
            </a:lvl1pPr>
          </a:lstStyle>
          <a:p>
            <a:pPr>
              <a:defRPr/>
            </a:pPr>
            <a:fld id="{D2F28AFF-2789-484F-A3E5-A4AC2A64C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6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6732000" y="1352550"/>
            <a:ext cx="2160000" cy="288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52416" y="1352550"/>
            <a:ext cx="2159588" cy="288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01752-E042-1C47-A5FA-6BC9A1CAE97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78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52418" y="1352550"/>
            <a:ext cx="8639588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9C0E8-01B3-104F-80E9-597C3F42182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56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4572000" y="1352550"/>
            <a:ext cx="4320000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52412" y="1352550"/>
            <a:ext cx="4320000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8F9C5-1D9D-3C44-8CB0-53D1C364289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7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 noChangeAspect="1"/>
          </p:cNvSpPr>
          <p:nvPr>
            <p:ph sz="quarter" idx="14"/>
          </p:nvPr>
        </p:nvSpPr>
        <p:spPr>
          <a:xfrm>
            <a:off x="6192000" y="1504952"/>
            <a:ext cx="270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Content Placeholder 16"/>
          <p:cNvSpPr>
            <a:spLocks noGrp="1" noChangeAspect="1"/>
          </p:cNvSpPr>
          <p:nvPr>
            <p:ph sz="quarter" idx="19"/>
          </p:nvPr>
        </p:nvSpPr>
        <p:spPr>
          <a:xfrm>
            <a:off x="286279" y="1504952"/>
            <a:ext cx="270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Content Placeholder 16"/>
          <p:cNvSpPr>
            <a:spLocks noGrp="1" noChangeAspect="1"/>
          </p:cNvSpPr>
          <p:nvPr>
            <p:ph sz="quarter" idx="20"/>
          </p:nvPr>
        </p:nvSpPr>
        <p:spPr>
          <a:xfrm>
            <a:off x="3239140" y="1504952"/>
            <a:ext cx="270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9" name="Content Placeholder 16"/>
          <p:cNvSpPr>
            <a:spLocks noGrp="1" noChangeAspect="1"/>
          </p:cNvSpPr>
          <p:nvPr>
            <p:ph sz="quarter" idx="22"/>
          </p:nvPr>
        </p:nvSpPr>
        <p:spPr>
          <a:xfrm>
            <a:off x="6192000" y="3333754"/>
            <a:ext cx="270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 noChangeAspect="1"/>
          </p:cNvSpPr>
          <p:nvPr>
            <p:ph sz="quarter" idx="23"/>
          </p:nvPr>
        </p:nvSpPr>
        <p:spPr>
          <a:xfrm>
            <a:off x="286279" y="3333754"/>
            <a:ext cx="270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1" name="Content Placeholder 16"/>
          <p:cNvSpPr>
            <a:spLocks noGrp="1" noChangeAspect="1"/>
          </p:cNvSpPr>
          <p:nvPr>
            <p:ph sz="quarter" idx="24"/>
          </p:nvPr>
        </p:nvSpPr>
        <p:spPr>
          <a:xfrm>
            <a:off x="3239140" y="3333754"/>
            <a:ext cx="270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2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B4F03-744A-E945-AB93-782C1E65DE9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68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4"/>
          </p:nvPr>
        </p:nvSpPr>
        <p:spPr>
          <a:xfrm>
            <a:off x="271613" y="1809750"/>
            <a:ext cx="2159001" cy="21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5"/>
          </p:nvPr>
        </p:nvSpPr>
        <p:spPr>
          <a:xfrm>
            <a:off x="2425427" y="1809750"/>
            <a:ext cx="2159001" cy="21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6"/>
          </p:nvPr>
        </p:nvSpPr>
        <p:spPr>
          <a:xfrm>
            <a:off x="4579250" y="1809750"/>
            <a:ext cx="2159001" cy="21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27"/>
          </p:nvPr>
        </p:nvSpPr>
        <p:spPr>
          <a:xfrm>
            <a:off x="6733043" y="1809750"/>
            <a:ext cx="2159001" cy="21600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990620" y="1200150"/>
            <a:ext cx="7162799" cy="609600"/>
          </a:xfrm>
        </p:spPr>
        <p:txBody>
          <a:bodyPr lIns="134967" tIns="70182" rIns="134967" bIns="70182"/>
          <a:lstStyle>
            <a:lvl1pPr algn="ctr">
              <a:lnSpc>
                <a:spcPct val="120000"/>
              </a:lnSpc>
              <a:spcAft>
                <a:spcPts val="600"/>
              </a:spcAft>
              <a:defRPr/>
            </a:lvl1pPr>
            <a:lvl2pPr algn="ctr">
              <a:lnSpc>
                <a:spcPct val="120000"/>
              </a:lnSpc>
              <a:spcAft>
                <a:spcPts val="600"/>
              </a:spcAft>
              <a:defRPr/>
            </a:lvl2pPr>
            <a:lvl3pPr algn="ctr">
              <a:lnSpc>
                <a:spcPct val="120000"/>
              </a:lnSpc>
              <a:spcAft>
                <a:spcPts val="600"/>
              </a:spcAft>
              <a:defRPr/>
            </a:lvl3pPr>
            <a:lvl4pPr algn="ctr">
              <a:lnSpc>
                <a:spcPct val="120000"/>
              </a:lnSpc>
              <a:spcAft>
                <a:spcPts val="600"/>
              </a:spcAft>
              <a:defRPr/>
            </a:lvl4pPr>
            <a:lvl5pPr algn="ctr"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x-none"/>
              <a:t>Click to edit Master text styles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ED5FB-C2B2-664D-BFF0-BF69FC74A91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73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3778500" y="1504952"/>
            <a:ext cx="162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86294" y="1504952"/>
            <a:ext cx="1618723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2031749" y="1504952"/>
            <a:ext cx="162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9" name="Content Placeholder 16"/>
          <p:cNvSpPr>
            <a:spLocks noGrp="1"/>
          </p:cNvSpPr>
          <p:nvPr>
            <p:ph sz="quarter" idx="22"/>
          </p:nvPr>
        </p:nvSpPr>
        <p:spPr>
          <a:xfrm>
            <a:off x="3778500" y="3333754"/>
            <a:ext cx="162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23"/>
          </p:nvPr>
        </p:nvSpPr>
        <p:spPr>
          <a:xfrm>
            <a:off x="286294" y="3333754"/>
            <a:ext cx="1618723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Content Placeholder 16"/>
          <p:cNvSpPr>
            <a:spLocks noGrp="1"/>
          </p:cNvSpPr>
          <p:nvPr>
            <p:ph sz="quarter" idx="24"/>
          </p:nvPr>
        </p:nvSpPr>
        <p:spPr>
          <a:xfrm>
            <a:off x="2031749" y="3333754"/>
            <a:ext cx="162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Content Placeholder 16"/>
          <p:cNvSpPr>
            <a:spLocks noGrp="1"/>
          </p:cNvSpPr>
          <p:nvPr>
            <p:ph sz="quarter" idx="25"/>
          </p:nvPr>
        </p:nvSpPr>
        <p:spPr>
          <a:xfrm>
            <a:off x="5525251" y="1504952"/>
            <a:ext cx="162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6"/>
          </p:nvPr>
        </p:nvSpPr>
        <p:spPr>
          <a:xfrm>
            <a:off x="5525251" y="3333754"/>
            <a:ext cx="162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Content Placeholder 16"/>
          <p:cNvSpPr>
            <a:spLocks noGrp="1"/>
          </p:cNvSpPr>
          <p:nvPr>
            <p:ph sz="quarter" idx="27"/>
          </p:nvPr>
        </p:nvSpPr>
        <p:spPr>
          <a:xfrm>
            <a:off x="7272000" y="1504952"/>
            <a:ext cx="162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Content Placeholder 16"/>
          <p:cNvSpPr>
            <a:spLocks noGrp="1"/>
          </p:cNvSpPr>
          <p:nvPr>
            <p:ph sz="quarter" idx="28"/>
          </p:nvPr>
        </p:nvSpPr>
        <p:spPr>
          <a:xfrm>
            <a:off x="7272000" y="3333754"/>
            <a:ext cx="162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EEA9A-10E9-884F-875C-99C9C3E1EEA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6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3778500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86294" y="1504955"/>
            <a:ext cx="1618723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2031749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12" name="Content Placeholder 16"/>
          <p:cNvSpPr>
            <a:spLocks noGrp="1"/>
          </p:cNvSpPr>
          <p:nvPr>
            <p:ph sz="quarter" idx="25"/>
          </p:nvPr>
        </p:nvSpPr>
        <p:spPr>
          <a:xfrm>
            <a:off x="5525251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Content Placeholder 16"/>
          <p:cNvSpPr>
            <a:spLocks noGrp="1"/>
          </p:cNvSpPr>
          <p:nvPr>
            <p:ph sz="quarter" idx="27"/>
          </p:nvPr>
        </p:nvSpPr>
        <p:spPr>
          <a:xfrm>
            <a:off x="7272000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285762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286294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2031234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endParaRPr 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031762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79794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endParaRPr 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80322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525262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endParaRPr lang="en-US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5525794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7273294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endParaRPr 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7273819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3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A7376-5F06-3642-A9DA-175630535017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867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3778500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86294" y="1504955"/>
            <a:ext cx="1618723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2031749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6"/>
          <p:cNvSpPr>
            <a:spLocks noGrp="1"/>
          </p:cNvSpPr>
          <p:nvPr>
            <p:ph sz="quarter" idx="25"/>
          </p:nvPr>
        </p:nvSpPr>
        <p:spPr>
          <a:xfrm>
            <a:off x="5525251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6"/>
          <p:cNvSpPr>
            <a:spLocks noGrp="1"/>
          </p:cNvSpPr>
          <p:nvPr>
            <p:ph sz="quarter" idx="27"/>
          </p:nvPr>
        </p:nvSpPr>
        <p:spPr>
          <a:xfrm>
            <a:off x="7272000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285762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286294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2031234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031762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79794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80322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525262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5525794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7273294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7273819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3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0DD2B-FAFB-8843-8138-21C2362855B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6192000" y="1504950"/>
            <a:ext cx="2700000" cy="1440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86279" y="1504950"/>
            <a:ext cx="2700000" cy="1440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3239140" y="1504950"/>
            <a:ext cx="2700000" cy="1440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285755" y="2925294"/>
            <a:ext cx="2700339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3239144" y="2925294"/>
            <a:ext cx="2700339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191669" y="2925294"/>
            <a:ext cx="2700339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286282" y="3409970"/>
            <a:ext cx="2700339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239144" y="3409970"/>
            <a:ext cx="2700339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6192200" y="3409970"/>
            <a:ext cx="2700339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C536C-D181-0D4E-9AB5-0579C6F8A86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79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6084000" y="1733550"/>
            <a:ext cx="3060000" cy="2514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0" y="1733550"/>
            <a:ext cx="3060000" cy="2514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3042000" y="1733550"/>
            <a:ext cx="3060000" cy="2514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C907F-E085-BC4E-8556-14C447A47E5B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72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6214559" y="1320823"/>
            <a:ext cx="2677467" cy="305646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62471" y="1320823"/>
            <a:ext cx="2695932" cy="305646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3250011" y="1320823"/>
            <a:ext cx="2673001" cy="305646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5CDB9-CE3C-0E48-BCC5-63F952AE26F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0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7938" y="1471613"/>
            <a:ext cx="3671888" cy="36718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anchor="ctr"/>
          <a:lstStyle/>
          <a:p>
            <a:pPr algn="ctr" defTabSz="9141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5481"/>
              </a:solidFill>
              <a:latin typeface="Roboto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10" name="Content Placeholder 16"/>
          <p:cNvSpPr>
            <a:spLocks noGrp="1" noChangeAspect="1"/>
          </p:cNvSpPr>
          <p:nvPr>
            <p:ph sz="quarter" idx="23"/>
          </p:nvPr>
        </p:nvSpPr>
        <p:spPr>
          <a:xfrm>
            <a:off x="3654000" y="1471500"/>
            <a:ext cx="1836000" cy="1836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11" name="Content Placeholder 16"/>
          <p:cNvSpPr>
            <a:spLocks noGrp="1" noChangeAspect="1"/>
          </p:cNvSpPr>
          <p:nvPr>
            <p:ph sz="quarter" idx="24"/>
          </p:nvPr>
        </p:nvSpPr>
        <p:spPr>
          <a:xfrm>
            <a:off x="5481001" y="1471500"/>
            <a:ext cx="1836000" cy="1836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12" name="Content Placeholder 16"/>
          <p:cNvSpPr>
            <a:spLocks noGrp="1" noChangeAspect="1"/>
          </p:cNvSpPr>
          <p:nvPr>
            <p:ph sz="quarter" idx="25"/>
          </p:nvPr>
        </p:nvSpPr>
        <p:spPr>
          <a:xfrm>
            <a:off x="7308000" y="1471500"/>
            <a:ext cx="1836000" cy="1836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15" name="Content Placeholder 16"/>
          <p:cNvSpPr>
            <a:spLocks noGrp="1" noChangeAspect="1"/>
          </p:cNvSpPr>
          <p:nvPr>
            <p:ph sz="quarter" idx="28"/>
          </p:nvPr>
        </p:nvSpPr>
        <p:spPr>
          <a:xfrm>
            <a:off x="3654000" y="3307500"/>
            <a:ext cx="1836000" cy="1836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16" name="Content Placeholder 16"/>
          <p:cNvSpPr>
            <a:spLocks noGrp="1" noChangeAspect="1"/>
          </p:cNvSpPr>
          <p:nvPr>
            <p:ph sz="quarter" idx="29"/>
          </p:nvPr>
        </p:nvSpPr>
        <p:spPr>
          <a:xfrm>
            <a:off x="5481001" y="3307500"/>
            <a:ext cx="1836000" cy="1836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 noChangeAspect="1"/>
          </p:cNvSpPr>
          <p:nvPr>
            <p:ph sz="quarter" idx="30"/>
          </p:nvPr>
        </p:nvSpPr>
        <p:spPr>
          <a:xfrm>
            <a:off x="7308000" y="3307500"/>
            <a:ext cx="1836000" cy="1836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81003" y="1885950"/>
            <a:ext cx="2895600" cy="381000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  <a:lvl2pPr algn="ctr">
              <a:defRPr sz="1600">
                <a:solidFill>
                  <a:schemeClr val="bg2"/>
                </a:solidFill>
              </a:defRPr>
            </a:lvl2pPr>
            <a:lvl3pPr algn="ctr">
              <a:defRPr sz="1600">
                <a:solidFill>
                  <a:schemeClr val="bg2"/>
                </a:solidFill>
              </a:defRPr>
            </a:lvl3pPr>
            <a:lvl4pPr algn="ctr">
              <a:defRPr sz="1600">
                <a:solidFill>
                  <a:schemeClr val="bg2"/>
                </a:solidFill>
              </a:defRPr>
            </a:lvl4pPr>
            <a:lvl5pPr algn="ctr"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x-none"/>
              <a:t>Click to edit Master</a:t>
            </a:r>
            <a:endParaRPr 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81003" y="3322322"/>
            <a:ext cx="2895600" cy="381000"/>
          </a:xfrm>
        </p:spPr>
        <p:txBody>
          <a:bodyPr/>
          <a:lstStyle>
            <a:lvl1pPr algn="ctr">
              <a:defRPr sz="1200">
                <a:solidFill>
                  <a:schemeClr val="accent2"/>
                </a:solidFill>
              </a:defRPr>
            </a:lvl1pPr>
            <a:lvl2pPr algn="ctr">
              <a:defRPr sz="1600">
                <a:solidFill>
                  <a:schemeClr val="bg2"/>
                </a:solidFill>
              </a:defRPr>
            </a:lvl2pPr>
            <a:lvl3pPr algn="ctr">
              <a:defRPr sz="1600">
                <a:solidFill>
                  <a:schemeClr val="bg2"/>
                </a:solidFill>
              </a:defRPr>
            </a:lvl3pPr>
            <a:lvl4pPr algn="ctr">
              <a:defRPr sz="1600">
                <a:solidFill>
                  <a:schemeClr val="bg2"/>
                </a:solidFill>
              </a:defRPr>
            </a:lvl4pPr>
            <a:lvl5pPr algn="ctr"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x-none"/>
              <a:t>Click to edit Master</a:t>
            </a:r>
            <a:endParaRPr 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81003" y="3703340"/>
            <a:ext cx="2895600" cy="1002033"/>
          </a:xfrm>
        </p:spPr>
        <p:txBody>
          <a:bodyPr/>
          <a:lstStyle>
            <a:lvl1pPr algn="ctr">
              <a:lnSpc>
                <a:spcPct val="120000"/>
              </a:lnSpc>
              <a:defRPr sz="1000">
                <a:solidFill>
                  <a:schemeClr val="bg2"/>
                </a:solidFill>
              </a:defRPr>
            </a:lvl1pPr>
            <a:lvl2pPr algn="ctr">
              <a:defRPr sz="1600">
                <a:solidFill>
                  <a:schemeClr val="bg2"/>
                </a:solidFill>
              </a:defRPr>
            </a:lvl2pPr>
            <a:lvl3pPr algn="ctr">
              <a:defRPr sz="1600">
                <a:solidFill>
                  <a:schemeClr val="bg2"/>
                </a:solidFill>
              </a:defRPr>
            </a:lvl3pPr>
            <a:lvl4pPr algn="ctr">
              <a:defRPr sz="1600">
                <a:solidFill>
                  <a:schemeClr val="bg2"/>
                </a:solidFill>
              </a:defRPr>
            </a:lvl4pPr>
            <a:lvl5pPr algn="ctr"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x-none"/>
              <a:t>Click to edit Master</a:t>
            </a:r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34"/>
          </p:nvPr>
        </p:nvSpPr>
        <p:spPr>
          <a:xfrm>
            <a:off x="1420815" y="2392367"/>
            <a:ext cx="788988" cy="788986"/>
          </a:xfrm>
        </p:spPr>
        <p:txBody>
          <a:bodyPr/>
          <a:lstStyle/>
          <a:p>
            <a:pPr lvl="0"/>
            <a:r>
              <a:rPr lang="x-none"/>
              <a:t>Click to edit</a:t>
            </a:r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cs typeface="Roboto Light"/>
              </a:defRPr>
            </a:lvl1pPr>
          </a:lstStyle>
          <a:p>
            <a:pPr>
              <a:defRPr/>
            </a:pPr>
            <a:fld id="{CC7A15A0-9072-B849-AB11-55CF2B516AA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6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10" name="Content Placeholder 16"/>
          <p:cNvSpPr>
            <a:spLocks noGrp="1" noChangeAspect="1"/>
          </p:cNvSpPr>
          <p:nvPr>
            <p:ph sz="quarter" idx="23"/>
          </p:nvPr>
        </p:nvSpPr>
        <p:spPr>
          <a:xfrm>
            <a:off x="3654000" y="1471500"/>
            <a:ext cx="1836000" cy="1836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11" name="Content Placeholder 16"/>
          <p:cNvSpPr>
            <a:spLocks noGrp="1" noChangeAspect="1"/>
          </p:cNvSpPr>
          <p:nvPr>
            <p:ph sz="quarter" idx="24"/>
          </p:nvPr>
        </p:nvSpPr>
        <p:spPr>
          <a:xfrm>
            <a:off x="5481001" y="1471500"/>
            <a:ext cx="1836000" cy="1836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12" name="Content Placeholder 16"/>
          <p:cNvSpPr>
            <a:spLocks noGrp="1" noChangeAspect="1"/>
          </p:cNvSpPr>
          <p:nvPr>
            <p:ph sz="quarter" idx="25"/>
          </p:nvPr>
        </p:nvSpPr>
        <p:spPr>
          <a:xfrm>
            <a:off x="7308000" y="1471500"/>
            <a:ext cx="1836000" cy="1836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15" name="Content Placeholder 16"/>
          <p:cNvSpPr>
            <a:spLocks noGrp="1" noChangeAspect="1"/>
          </p:cNvSpPr>
          <p:nvPr>
            <p:ph sz="quarter" idx="28"/>
          </p:nvPr>
        </p:nvSpPr>
        <p:spPr>
          <a:xfrm>
            <a:off x="3654000" y="3307500"/>
            <a:ext cx="1836000" cy="1836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16" name="Content Placeholder 16"/>
          <p:cNvSpPr>
            <a:spLocks noGrp="1" noChangeAspect="1"/>
          </p:cNvSpPr>
          <p:nvPr>
            <p:ph sz="quarter" idx="29"/>
          </p:nvPr>
        </p:nvSpPr>
        <p:spPr>
          <a:xfrm>
            <a:off x="5481001" y="3307500"/>
            <a:ext cx="1836000" cy="1836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 noChangeAspect="1"/>
          </p:cNvSpPr>
          <p:nvPr>
            <p:ph sz="quarter" idx="30"/>
          </p:nvPr>
        </p:nvSpPr>
        <p:spPr>
          <a:xfrm>
            <a:off x="7308000" y="3307500"/>
            <a:ext cx="1836000" cy="1836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13" name="Content Placeholder 16"/>
          <p:cNvSpPr>
            <a:spLocks noGrp="1" noChangeAspect="1"/>
          </p:cNvSpPr>
          <p:nvPr>
            <p:ph sz="quarter" idx="31"/>
          </p:nvPr>
        </p:nvSpPr>
        <p:spPr>
          <a:xfrm>
            <a:off x="-8999" y="1471500"/>
            <a:ext cx="1836000" cy="1836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14" name="Content Placeholder 16"/>
          <p:cNvSpPr>
            <a:spLocks noGrp="1" noChangeAspect="1"/>
          </p:cNvSpPr>
          <p:nvPr>
            <p:ph sz="quarter" idx="32"/>
          </p:nvPr>
        </p:nvSpPr>
        <p:spPr>
          <a:xfrm>
            <a:off x="1818000" y="1471500"/>
            <a:ext cx="1836000" cy="1836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21" name="Content Placeholder 16"/>
          <p:cNvSpPr>
            <a:spLocks noGrp="1" noChangeAspect="1"/>
          </p:cNvSpPr>
          <p:nvPr>
            <p:ph sz="quarter" idx="33"/>
          </p:nvPr>
        </p:nvSpPr>
        <p:spPr>
          <a:xfrm>
            <a:off x="-8999" y="3307500"/>
            <a:ext cx="1836000" cy="1836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22" name="Content Placeholder 16"/>
          <p:cNvSpPr>
            <a:spLocks noGrp="1" noChangeAspect="1"/>
          </p:cNvSpPr>
          <p:nvPr>
            <p:ph sz="quarter" idx="34"/>
          </p:nvPr>
        </p:nvSpPr>
        <p:spPr>
          <a:xfrm>
            <a:off x="1818000" y="3307500"/>
            <a:ext cx="1836000" cy="1836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cs typeface="Roboto Light"/>
              </a:defRPr>
            </a:lvl1pPr>
          </a:lstStyle>
          <a:p>
            <a:pPr>
              <a:defRPr/>
            </a:pPr>
            <a:fld id="{5D11110B-1B86-674D-B8C3-9F855C7BD2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6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6"/>
          <p:cNvSpPr>
            <a:spLocks noGrp="1"/>
          </p:cNvSpPr>
          <p:nvPr>
            <p:ph sz="quarter" idx="14"/>
          </p:nvPr>
        </p:nvSpPr>
        <p:spPr>
          <a:xfrm>
            <a:off x="252000" y="1352550"/>
            <a:ext cx="8640000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3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3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30000"/>
              </a:lnSpc>
              <a:spcBef>
                <a:spcPts val="0"/>
              </a:spcBef>
              <a:buFont typeface="Arial"/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9759-1D60-834E-874E-2CCC432DAD2B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17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4A43F-8A77-2044-B4D0-BD4BE12F76E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36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sz="quarter" idx="11"/>
          </p:nvPr>
        </p:nvSpPr>
        <p:spPr>
          <a:xfrm>
            <a:off x="1836000" y="0"/>
            <a:ext cx="1836000" cy="2571750"/>
          </a:xfrm>
          <a:prstGeom prst="rect">
            <a:avLst/>
          </a:prstGeom>
        </p:spPr>
        <p:txBody>
          <a:bodyPr lIns="68564" tIns="34281" rIns="68564" bIns="34281">
            <a:noAutofit/>
          </a:bodyPr>
          <a:lstStyle>
            <a:lvl1pPr marL="0" indent="0">
              <a:buNone/>
              <a:defRPr sz="1000">
                <a:latin typeface="Roboto Light"/>
                <a:cs typeface="Roboto Light"/>
              </a:defRPr>
            </a:lvl1pPr>
            <a:lvl2pPr marL="456947" indent="0">
              <a:buNone/>
              <a:defRPr sz="1000">
                <a:latin typeface="Roboto Light"/>
                <a:cs typeface="Roboto Light"/>
              </a:defRPr>
            </a:lvl2pPr>
            <a:lvl3pPr marL="913911" indent="0">
              <a:buNone/>
              <a:defRPr sz="1000">
                <a:latin typeface="Roboto Light"/>
                <a:cs typeface="Roboto Light"/>
              </a:defRPr>
            </a:lvl3pPr>
            <a:lvl4pPr marL="1370867" indent="0">
              <a:buNone/>
              <a:defRPr sz="1000">
                <a:latin typeface="Roboto Light"/>
                <a:cs typeface="Roboto Light"/>
              </a:defRPr>
            </a:lvl4pPr>
            <a:lvl5pPr marL="1827821" indent="0"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  <a:endParaRPr lang="en-US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2"/>
          </p:nvPr>
        </p:nvSpPr>
        <p:spPr>
          <a:xfrm>
            <a:off x="3672000" y="2571750"/>
            <a:ext cx="1836000" cy="2571750"/>
          </a:xfrm>
          <a:prstGeom prst="rect">
            <a:avLst/>
          </a:prstGeom>
        </p:spPr>
        <p:txBody>
          <a:bodyPr lIns="68564" tIns="34281" rIns="68564" bIns="34281">
            <a:noAutofit/>
          </a:bodyPr>
          <a:lstStyle>
            <a:lvl1pPr marL="0" indent="0">
              <a:buNone/>
              <a:defRPr sz="1000">
                <a:latin typeface="Roboto Light"/>
                <a:cs typeface="Roboto Light"/>
              </a:defRPr>
            </a:lvl1pPr>
            <a:lvl2pPr marL="456947" indent="0">
              <a:buNone/>
              <a:defRPr sz="1000">
                <a:latin typeface="Roboto Light"/>
                <a:cs typeface="Roboto Light"/>
              </a:defRPr>
            </a:lvl2pPr>
            <a:lvl3pPr marL="913911" indent="0">
              <a:buNone/>
              <a:defRPr sz="1000">
                <a:latin typeface="Roboto Light"/>
                <a:cs typeface="Roboto Light"/>
              </a:defRPr>
            </a:lvl3pPr>
            <a:lvl4pPr marL="1370867" indent="0">
              <a:buNone/>
              <a:defRPr sz="1000">
                <a:latin typeface="Roboto Light"/>
                <a:cs typeface="Roboto Light"/>
              </a:defRPr>
            </a:lvl4pPr>
            <a:lvl5pPr marL="1827821" indent="0"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  <a:endParaRPr lang="en-US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3"/>
          </p:nvPr>
        </p:nvSpPr>
        <p:spPr>
          <a:xfrm>
            <a:off x="5508000" y="2571750"/>
            <a:ext cx="1836000" cy="1295400"/>
          </a:xfrm>
          <a:prstGeom prst="rect">
            <a:avLst/>
          </a:prstGeom>
        </p:spPr>
        <p:txBody>
          <a:bodyPr lIns="68564" tIns="34281" rIns="68564" bIns="34281">
            <a:noAutofit/>
          </a:bodyPr>
          <a:lstStyle>
            <a:lvl1pPr marL="0" indent="0">
              <a:buNone/>
              <a:defRPr sz="1000">
                <a:latin typeface="Roboto Light"/>
                <a:cs typeface="Roboto Light"/>
              </a:defRPr>
            </a:lvl1pPr>
            <a:lvl2pPr marL="456947" indent="0">
              <a:buNone/>
              <a:defRPr sz="1000">
                <a:latin typeface="Roboto Light"/>
                <a:cs typeface="Roboto Light"/>
              </a:defRPr>
            </a:lvl2pPr>
            <a:lvl3pPr marL="913911" indent="0">
              <a:buNone/>
              <a:defRPr sz="1000">
                <a:latin typeface="Roboto Light"/>
                <a:cs typeface="Roboto Light"/>
              </a:defRPr>
            </a:lvl3pPr>
            <a:lvl4pPr marL="1370867" indent="0">
              <a:buNone/>
              <a:defRPr sz="1000">
                <a:latin typeface="Roboto Light"/>
                <a:cs typeface="Roboto Light"/>
              </a:defRPr>
            </a:lvl4pPr>
            <a:lvl5pPr marL="1827821" indent="0"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  <a:endParaRPr lang="en-US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4"/>
          </p:nvPr>
        </p:nvSpPr>
        <p:spPr>
          <a:xfrm>
            <a:off x="7344000" y="0"/>
            <a:ext cx="1836000" cy="2571750"/>
          </a:xfrm>
          <a:prstGeom prst="rect">
            <a:avLst/>
          </a:prstGeom>
        </p:spPr>
        <p:txBody>
          <a:bodyPr lIns="68564" tIns="34281" rIns="68564" bIns="34281">
            <a:noAutofit/>
          </a:bodyPr>
          <a:lstStyle>
            <a:lvl1pPr marL="0" indent="0">
              <a:buNone/>
              <a:defRPr sz="1000">
                <a:latin typeface="Roboto Light"/>
                <a:cs typeface="Roboto Light"/>
              </a:defRPr>
            </a:lvl1pPr>
            <a:lvl2pPr marL="456947" indent="0">
              <a:buNone/>
              <a:defRPr sz="1000">
                <a:latin typeface="Roboto Light"/>
                <a:cs typeface="Roboto Light"/>
              </a:defRPr>
            </a:lvl2pPr>
            <a:lvl3pPr marL="913911" indent="0">
              <a:buNone/>
              <a:defRPr sz="1000">
                <a:latin typeface="Roboto Light"/>
                <a:cs typeface="Roboto Light"/>
              </a:defRPr>
            </a:lvl3pPr>
            <a:lvl4pPr marL="1370867" indent="0">
              <a:buNone/>
              <a:defRPr sz="1000">
                <a:latin typeface="Roboto Light"/>
                <a:cs typeface="Roboto Light"/>
              </a:defRPr>
            </a:lvl4pPr>
            <a:lvl5pPr marL="1827821" indent="0"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  <a:endParaRPr lang="en-US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5"/>
          </p:nvPr>
        </p:nvSpPr>
        <p:spPr>
          <a:xfrm>
            <a:off x="0" y="2571750"/>
            <a:ext cx="3672000" cy="2571750"/>
          </a:xfrm>
          <a:prstGeom prst="rect">
            <a:avLst/>
          </a:prstGeom>
        </p:spPr>
        <p:txBody>
          <a:bodyPr lIns="68564" tIns="34281" rIns="68564" bIns="34281">
            <a:noAutofit/>
          </a:bodyPr>
          <a:lstStyle>
            <a:lvl1pPr marL="0" indent="0">
              <a:buNone/>
              <a:defRPr sz="1000">
                <a:latin typeface="Roboto Light"/>
                <a:cs typeface="Roboto Light"/>
              </a:defRPr>
            </a:lvl1pPr>
            <a:lvl2pPr marL="456947" indent="0">
              <a:buNone/>
              <a:defRPr sz="1000">
                <a:latin typeface="Roboto Light"/>
                <a:cs typeface="Roboto Light"/>
              </a:defRPr>
            </a:lvl2pPr>
            <a:lvl3pPr marL="913911" indent="0">
              <a:buNone/>
              <a:defRPr sz="1000">
                <a:latin typeface="Roboto Light"/>
                <a:cs typeface="Roboto Light"/>
              </a:defRPr>
            </a:lvl3pPr>
            <a:lvl4pPr marL="1370867" indent="0">
              <a:buNone/>
              <a:defRPr sz="1000">
                <a:latin typeface="Roboto Light"/>
                <a:cs typeface="Roboto Light"/>
              </a:defRPr>
            </a:lvl4pPr>
            <a:lvl5pPr marL="1827821" indent="0"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  <a:endParaRPr lang="en-US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7"/>
          </p:nvPr>
        </p:nvSpPr>
        <p:spPr>
          <a:xfrm>
            <a:off x="7344000" y="2571750"/>
            <a:ext cx="1836000" cy="2571750"/>
          </a:xfrm>
          <a:prstGeom prst="rect">
            <a:avLst/>
          </a:prstGeom>
        </p:spPr>
        <p:txBody>
          <a:bodyPr lIns="68564" tIns="34281" rIns="68564" bIns="34281">
            <a:noAutofit/>
          </a:bodyPr>
          <a:lstStyle>
            <a:lvl1pPr marL="0" indent="0">
              <a:buNone/>
              <a:defRPr sz="1000">
                <a:latin typeface="Roboto Light"/>
                <a:cs typeface="Roboto Light"/>
              </a:defRPr>
            </a:lvl1pPr>
            <a:lvl2pPr marL="456947" indent="0">
              <a:buNone/>
              <a:defRPr sz="1000">
                <a:latin typeface="Roboto Light"/>
                <a:cs typeface="Roboto Light"/>
              </a:defRPr>
            </a:lvl2pPr>
            <a:lvl3pPr marL="913911" indent="0">
              <a:buNone/>
              <a:defRPr sz="1000">
                <a:latin typeface="Roboto Light"/>
                <a:cs typeface="Roboto Light"/>
              </a:defRPr>
            </a:lvl3pPr>
            <a:lvl4pPr marL="1370867" indent="0">
              <a:buNone/>
              <a:defRPr sz="1000">
                <a:latin typeface="Roboto Light"/>
                <a:cs typeface="Roboto Light"/>
              </a:defRPr>
            </a:lvl4pPr>
            <a:lvl5pPr marL="1827821" indent="0"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  <a:endParaRPr lang="en-US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8"/>
          </p:nvPr>
        </p:nvSpPr>
        <p:spPr>
          <a:xfrm>
            <a:off x="5508000" y="3867155"/>
            <a:ext cx="1836000" cy="1295400"/>
          </a:xfrm>
          <a:prstGeom prst="rect">
            <a:avLst/>
          </a:prstGeom>
        </p:spPr>
        <p:txBody>
          <a:bodyPr lIns="68564" tIns="34281" rIns="68564" bIns="34281">
            <a:noAutofit/>
          </a:bodyPr>
          <a:lstStyle>
            <a:lvl1pPr marL="0" indent="0">
              <a:buNone/>
              <a:defRPr sz="1000">
                <a:latin typeface="Roboto Light"/>
                <a:cs typeface="Roboto Light"/>
              </a:defRPr>
            </a:lvl1pPr>
            <a:lvl2pPr marL="456947" indent="0">
              <a:buNone/>
              <a:defRPr sz="1000">
                <a:latin typeface="Roboto Light"/>
                <a:cs typeface="Roboto Light"/>
              </a:defRPr>
            </a:lvl2pPr>
            <a:lvl3pPr marL="913911" indent="0">
              <a:buNone/>
              <a:defRPr sz="1000">
                <a:latin typeface="Roboto Light"/>
                <a:cs typeface="Roboto Light"/>
              </a:defRPr>
            </a:lvl3pPr>
            <a:lvl4pPr marL="1370867" indent="0">
              <a:buNone/>
              <a:defRPr sz="1000">
                <a:latin typeface="Roboto Light"/>
                <a:cs typeface="Roboto Light"/>
              </a:defRPr>
            </a:lvl4pPr>
            <a:lvl5pPr marL="1827821" indent="0"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  <a:endParaRPr lang="en-US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0" y="1276352"/>
            <a:ext cx="1836000" cy="1295400"/>
          </a:xfrm>
          <a:prstGeom prst="rect">
            <a:avLst/>
          </a:prstGeom>
        </p:spPr>
        <p:txBody>
          <a:bodyPr lIns="68564" tIns="34281" rIns="68564" bIns="34281">
            <a:noAutofit/>
          </a:bodyPr>
          <a:lstStyle>
            <a:lvl1pPr marL="0" indent="0">
              <a:buNone/>
              <a:defRPr sz="1000">
                <a:latin typeface="Roboto Light"/>
                <a:cs typeface="Roboto Light"/>
              </a:defRPr>
            </a:lvl1pPr>
            <a:lvl2pPr marL="456947" indent="0">
              <a:buNone/>
              <a:defRPr sz="1000">
                <a:latin typeface="Roboto Light"/>
                <a:cs typeface="Roboto Light"/>
              </a:defRPr>
            </a:lvl2pPr>
            <a:lvl3pPr marL="913911" indent="0">
              <a:buNone/>
              <a:defRPr sz="1000">
                <a:latin typeface="Roboto Light"/>
                <a:cs typeface="Roboto Light"/>
              </a:defRPr>
            </a:lvl3pPr>
            <a:lvl4pPr marL="1370867" indent="0">
              <a:buNone/>
              <a:defRPr sz="1000">
                <a:latin typeface="Roboto Light"/>
                <a:cs typeface="Roboto Light"/>
              </a:defRPr>
            </a:lvl4pPr>
            <a:lvl5pPr marL="1827821" indent="0"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  <a:endParaRPr lang="en-US"/>
          </a:p>
        </p:txBody>
      </p:sp>
      <p:sp>
        <p:nvSpPr>
          <p:cNvPr id="23" name="Content Placeholder 6"/>
          <p:cNvSpPr>
            <a:spLocks noGrp="1"/>
          </p:cNvSpPr>
          <p:nvPr>
            <p:ph sz="quarter" idx="20"/>
          </p:nvPr>
        </p:nvSpPr>
        <p:spPr>
          <a:xfrm>
            <a:off x="0" y="-21167"/>
            <a:ext cx="1836000" cy="1295400"/>
          </a:xfrm>
          <a:prstGeom prst="rect">
            <a:avLst/>
          </a:prstGeom>
        </p:spPr>
        <p:txBody>
          <a:bodyPr lIns="68564" tIns="34281" rIns="68564" bIns="34281">
            <a:noAutofit/>
          </a:bodyPr>
          <a:lstStyle>
            <a:lvl1pPr marL="0" indent="0">
              <a:buNone/>
              <a:defRPr sz="1000">
                <a:latin typeface="Roboto Light"/>
                <a:cs typeface="Roboto Light"/>
              </a:defRPr>
            </a:lvl1pPr>
            <a:lvl2pPr marL="456947" indent="0">
              <a:buNone/>
              <a:defRPr sz="1000">
                <a:latin typeface="Roboto Light"/>
                <a:cs typeface="Roboto Light"/>
              </a:defRPr>
            </a:lvl2pPr>
            <a:lvl3pPr marL="913911" indent="0">
              <a:buNone/>
              <a:defRPr sz="1000">
                <a:latin typeface="Roboto Light"/>
                <a:cs typeface="Roboto Light"/>
              </a:defRPr>
            </a:lvl3pPr>
            <a:lvl4pPr marL="1370867" indent="0">
              <a:buNone/>
              <a:defRPr sz="1000">
                <a:latin typeface="Roboto Light"/>
                <a:cs typeface="Roboto Light"/>
              </a:defRPr>
            </a:lvl4pPr>
            <a:lvl5pPr marL="1827821" indent="0"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962436" y="1276355"/>
            <a:ext cx="3124201" cy="990600"/>
          </a:xfrm>
          <a:prstGeom prst="rect">
            <a:avLst/>
          </a:prstGeom>
        </p:spPr>
        <p:txBody>
          <a:bodyPr vert="horz" lIns="68564" tIns="34281" rIns="68564" bIns="34281"/>
          <a:lstStyle>
            <a:lvl1pPr>
              <a:lnSpc>
                <a:spcPct val="12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7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effectLst/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252416" y="1352550"/>
            <a:ext cx="4319588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1pPr>
            <a:lvl2pPr marL="456947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2pPr>
            <a:lvl3pPr marL="913911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3pPr>
            <a:lvl4pPr marL="1370867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4pPr>
            <a:lvl5pPr marL="1827821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11903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20627121" flipV="1">
            <a:off x="-884238" y="-1047750"/>
            <a:ext cx="9680576" cy="9678988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anchor="ctr"/>
          <a:lstStyle/>
          <a:p>
            <a:pPr algn="ctr" defTabSz="9141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252412" y="1352550"/>
            <a:ext cx="3960000" cy="533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1pPr>
            <a:lvl2pPr marL="456947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2pPr>
            <a:lvl3pPr marL="913911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3pPr>
            <a:lvl4pPr marL="1370867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4pPr>
            <a:lvl5pPr marL="1827821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252412" y="1885952"/>
            <a:ext cx="3600000" cy="533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1pPr>
            <a:lvl2pPr marL="456947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2pPr>
            <a:lvl3pPr marL="913911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3pPr>
            <a:lvl4pPr marL="1370867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4pPr>
            <a:lvl5pPr marL="1827821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252436" y="2419355"/>
            <a:ext cx="3239999" cy="533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1pPr>
            <a:lvl2pPr marL="456947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2pPr>
            <a:lvl3pPr marL="913911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3pPr>
            <a:lvl4pPr marL="1370867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4pPr>
            <a:lvl5pPr marL="1827821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252447" y="2952750"/>
            <a:ext cx="2871787" cy="533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1pPr>
            <a:lvl2pPr marL="456947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2pPr>
            <a:lvl3pPr marL="913911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3pPr>
            <a:lvl4pPr marL="1370867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4pPr>
            <a:lvl5pPr marL="1827821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252418" y="3486152"/>
            <a:ext cx="2490788" cy="533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1pPr>
            <a:lvl2pPr marL="456947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2pPr>
            <a:lvl3pPr marL="913911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3pPr>
            <a:lvl4pPr marL="1370867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4pPr>
            <a:lvl5pPr marL="1827821" indent="0" algn="l">
              <a:lnSpc>
                <a:spcPct val="120000"/>
              </a:lnSpc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407898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6192000" y="1504950"/>
            <a:ext cx="2700000" cy="1440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86279" y="1504950"/>
            <a:ext cx="2700000" cy="1440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3239140" y="1504950"/>
            <a:ext cx="2700000" cy="1440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285755" y="2925284"/>
            <a:ext cx="2700339" cy="54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3239144" y="2925284"/>
            <a:ext cx="2700339" cy="54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191669" y="2925284"/>
            <a:ext cx="2700339" cy="54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286282" y="3409970"/>
            <a:ext cx="2700339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239144" y="3409970"/>
            <a:ext cx="2700339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6192200" y="3409970"/>
            <a:ext cx="2700339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54B81-C3C6-D448-A0B4-B26479FEF0F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43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4572000" y="1352550"/>
            <a:ext cx="4320000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52466" y="819152"/>
            <a:ext cx="7900987" cy="381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14F79-C0B2-FC40-80BB-4C5C877B79F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75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2971835" y="1352550"/>
            <a:ext cx="5920201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52466" y="819152"/>
            <a:ext cx="7900987" cy="381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252462" y="1352550"/>
            <a:ext cx="2719387" cy="28956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777B0-D2D9-1445-AC2C-E668FC23F06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87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252471" y="1352550"/>
            <a:ext cx="5920201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52466" y="819152"/>
            <a:ext cx="7900987" cy="381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72663" y="1352550"/>
            <a:ext cx="2719387" cy="28956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21"/>
          </p:nvPr>
        </p:nvSpPr>
        <p:spPr>
          <a:xfrm>
            <a:off x="4572000" y="4419600"/>
            <a:ext cx="4319588" cy="4333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cs typeface="Roboto Light"/>
              </a:defRPr>
            </a:lvl1pPr>
          </a:lstStyle>
          <a:p>
            <a:pPr>
              <a:defRPr/>
            </a:pPr>
            <a:fld id="{CFE99D55-6934-654F-A235-4B717AE6BE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8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4"/>
          </p:nvPr>
        </p:nvSpPr>
        <p:spPr>
          <a:xfrm>
            <a:off x="252000" y="1352550"/>
            <a:ext cx="4320000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4572000" y="4419600"/>
            <a:ext cx="4319588" cy="433388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cs typeface="Roboto Light"/>
              </a:defRPr>
            </a:lvl1pPr>
          </a:lstStyle>
          <a:p>
            <a:pPr>
              <a:defRPr/>
            </a:pPr>
            <a:fld id="{9CED360A-0153-324D-BDF0-176F7720BA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52416" y="1352550"/>
            <a:ext cx="4319588" cy="2895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9" name="Content Placeholder 16"/>
          <p:cNvSpPr>
            <a:spLocks noGrp="1"/>
          </p:cNvSpPr>
          <p:nvPr>
            <p:ph sz="quarter" idx="14"/>
          </p:nvPr>
        </p:nvSpPr>
        <p:spPr>
          <a:xfrm>
            <a:off x="4572000" y="1352550"/>
            <a:ext cx="4320000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4572000" y="4419600"/>
            <a:ext cx="4319588" cy="4333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cs typeface="Roboto Light"/>
              </a:defRPr>
            </a:lvl1pPr>
          </a:lstStyle>
          <a:p>
            <a:pPr>
              <a:defRPr/>
            </a:pPr>
            <a:fld id="{1AD3640A-3126-A646-AECB-165A6F4661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6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6"/>
          <p:cNvSpPr>
            <a:spLocks noGrp="1"/>
          </p:cNvSpPr>
          <p:nvPr>
            <p:ph sz="quarter" idx="14"/>
          </p:nvPr>
        </p:nvSpPr>
        <p:spPr>
          <a:xfrm>
            <a:off x="252000" y="1352550"/>
            <a:ext cx="8640000" cy="2895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spcBef>
                <a:spcPts val="0"/>
              </a:spcBef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spcBef>
                <a:spcPts val="0"/>
              </a:spcBef>
              <a:buFont typeface="Arial"/>
              <a:buNone/>
              <a:defRPr sz="1000" b="0" i="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4572000" y="4419600"/>
            <a:ext cx="4319588" cy="4333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cs typeface="Roboto Light"/>
              </a:defRPr>
            </a:lvl1pPr>
          </a:lstStyle>
          <a:p>
            <a:pPr>
              <a:defRPr/>
            </a:pPr>
            <a:fld id="{70DA05EE-235B-8D42-B253-C7FE484F9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19600"/>
            <a:ext cx="9144000" cy="742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anchor="ctr"/>
          <a:lstStyle/>
          <a:p>
            <a:pPr algn="ctr" defTabSz="9141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/>
              </a:solidFill>
              <a:latin typeface="Roboto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252440" y="1352550"/>
            <a:ext cx="8639175" cy="25908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rgbClr val="FFFFFF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rgbClr val="FFFFFF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rgbClr val="FFFFFF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rgbClr val="FFFFFF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None/>
              <a:defRPr sz="1000">
                <a:solidFill>
                  <a:srgbClr val="FFFFFF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4572000" y="4419600"/>
            <a:ext cx="4319588" cy="4333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9"/>
          </p:nvPr>
        </p:nvSpPr>
        <p:spPr>
          <a:ln>
            <a:solidFill>
              <a:srgbClr val="916621"/>
            </a:solidFill>
          </a:ln>
        </p:spPr>
        <p:txBody>
          <a:bodyPr/>
          <a:lstStyle>
            <a:lvl1pPr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cs typeface="Roboto Light"/>
              </a:defRPr>
            </a:lvl1pPr>
          </a:lstStyle>
          <a:p>
            <a:pPr>
              <a:defRPr/>
            </a:pPr>
            <a:fld id="{98B971A3-057B-C448-9E4B-3D4A36188F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anchor="ctr"/>
          <a:lstStyle/>
          <a:p>
            <a:pPr algn="ctr" defTabSz="9141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3309801" y="819150"/>
            <a:ext cx="2520000" cy="1575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8800" y="3316296"/>
            <a:ext cx="5486400" cy="8556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9" name="Title Placeholder 2"/>
          <p:cNvSpPr>
            <a:spLocks noGrp="1"/>
          </p:cNvSpPr>
          <p:nvPr>
            <p:ph type="title"/>
          </p:nvPr>
        </p:nvSpPr>
        <p:spPr>
          <a:xfrm>
            <a:off x="1828808" y="2795605"/>
            <a:ext cx="5486403" cy="52070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6"/>
          </p:nvPr>
        </p:nvSpPr>
        <p:spPr>
          <a:xfrm>
            <a:off x="1828800" y="4248150"/>
            <a:ext cx="54864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008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7"/>
          </p:nvPr>
        </p:nvSpPr>
        <p:spPr>
          <a:xfrm>
            <a:off x="42" y="0"/>
            <a:ext cx="6172201" cy="5143500"/>
          </a:xfrm>
          <a:prstGeom prst="rect">
            <a:avLst/>
          </a:prstGeom>
          <a:solidFill>
            <a:schemeClr val="tx2"/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400800" y="2343152"/>
            <a:ext cx="2491200" cy="1905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000" cap="none">
                <a:solidFill>
                  <a:schemeClr val="bg2"/>
                </a:solidFill>
                <a:latin typeface="Roboto Light"/>
                <a:cs typeface="Roboto Light"/>
              </a:defRPr>
            </a:lvl1pPr>
            <a:lvl2pPr marL="456947" indent="0" algn="ctr">
              <a:lnSpc>
                <a:spcPct val="120000"/>
              </a:lnSpc>
              <a:buNone/>
              <a:defRPr sz="1000" cap="none">
                <a:solidFill>
                  <a:schemeClr val="bg2"/>
                </a:solidFill>
                <a:latin typeface="Roboto Light"/>
                <a:cs typeface="Roboto Light"/>
              </a:defRPr>
            </a:lvl2pPr>
            <a:lvl3pPr marL="913911" indent="0" algn="ctr">
              <a:lnSpc>
                <a:spcPct val="120000"/>
              </a:lnSpc>
              <a:buNone/>
              <a:defRPr sz="1000" cap="none">
                <a:solidFill>
                  <a:schemeClr val="bg2"/>
                </a:solidFill>
                <a:latin typeface="Roboto Light"/>
                <a:cs typeface="Roboto Light"/>
              </a:defRPr>
            </a:lvl3pPr>
            <a:lvl4pPr marL="1370867" indent="0" algn="ctr">
              <a:lnSpc>
                <a:spcPct val="120000"/>
              </a:lnSpc>
              <a:buNone/>
              <a:defRPr sz="1000" cap="none">
                <a:solidFill>
                  <a:schemeClr val="bg2"/>
                </a:solidFill>
                <a:latin typeface="Roboto Light"/>
                <a:cs typeface="Roboto Light"/>
              </a:defRPr>
            </a:lvl4pPr>
            <a:lvl5pPr marL="1827821" indent="0" algn="ctr">
              <a:lnSpc>
                <a:spcPct val="120000"/>
              </a:lnSpc>
              <a:buNone/>
              <a:defRPr sz="1000" cap="none">
                <a:solidFill>
                  <a:schemeClr val="bg2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ifth level</a:t>
            </a:r>
            <a:endParaRPr lang="en-US"/>
          </a:p>
        </p:txBody>
      </p:sp>
      <p:sp>
        <p:nvSpPr>
          <p:cNvPr id="18" name="Title Placeholder 2"/>
          <p:cNvSpPr>
            <a:spLocks noGrp="1"/>
          </p:cNvSpPr>
          <p:nvPr>
            <p:ph type="title"/>
          </p:nvPr>
        </p:nvSpPr>
        <p:spPr>
          <a:xfrm>
            <a:off x="6400800" y="1973828"/>
            <a:ext cx="2491200" cy="29316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6934201" y="742950"/>
            <a:ext cx="1440000" cy="900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  <a:latin typeface="Roboto Light"/>
                <a:cs typeface="Robo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6400800" y="4492625"/>
            <a:ext cx="2490788" cy="274638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196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3778500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86294" y="1504955"/>
            <a:ext cx="1618723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2031749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6"/>
          <p:cNvSpPr>
            <a:spLocks noGrp="1"/>
          </p:cNvSpPr>
          <p:nvPr>
            <p:ph sz="quarter" idx="25"/>
          </p:nvPr>
        </p:nvSpPr>
        <p:spPr>
          <a:xfrm>
            <a:off x="5525251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6"/>
          <p:cNvSpPr>
            <a:spLocks noGrp="1"/>
          </p:cNvSpPr>
          <p:nvPr>
            <p:ph sz="quarter" idx="27"/>
          </p:nvPr>
        </p:nvSpPr>
        <p:spPr>
          <a:xfrm>
            <a:off x="7272000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285762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286294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2031234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031762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79794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80322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525262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5525794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7273294" y="2925294"/>
            <a:ext cx="1618723" cy="48466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7273819" y="3409970"/>
            <a:ext cx="1618723" cy="89746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3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0DD2B-FAFB-8843-8138-21C2362855B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03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6214559" y="1320823"/>
            <a:ext cx="2677467" cy="305646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62471" y="1320823"/>
            <a:ext cx="2695932" cy="305646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3250011" y="1320823"/>
            <a:ext cx="2673001" cy="305646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DA939-005A-2D45-ACDC-C44182503B9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37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anchor="ctr"/>
          <a:lstStyle/>
          <a:p>
            <a:pPr algn="ctr" defTabSz="9141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Placeholder 2"/>
          <p:cNvSpPr>
            <a:spLocks noGrp="1"/>
          </p:cNvSpPr>
          <p:nvPr>
            <p:ph type="title"/>
          </p:nvPr>
        </p:nvSpPr>
        <p:spPr>
          <a:xfrm>
            <a:off x="1828808" y="2719409"/>
            <a:ext cx="5486403" cy="52070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sz="quarter" idx="17"/>
          </p:nvPr>
        </p:nvSpPr>
        <p:spPr>
          <a:xfrm>
            <a:off x="3492000" y="1369384"/>
            <a:ext cx="2160000" cy="1350000"/>
          </a:xfrm>
        </p:spPr>
        <p:txBody>
          <a:bodyPr/>
          <a:lstStyle/>
          <a:p>
            <a:pPr lvl="0"/>
            <a:r>
              <a:rPr lang="sk-SK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rot="20627121" flipV="1">
            <a:off x="-873125" y="-1450975"/>
            <a:ext cx="9680575" cy="9680575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anchor="ctr"/>
          <a:lstStyle/>
          <a:p>
            <a:pPr algn="ctr" defTabSz="9141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1901924"/>
            <a:ext cx="2590800" cy="85725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838201" y="776924"/>
            <a:ext cx="1800000" cy="1125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  <a:latin typeface="Roboto Light"/>
                <a:cs typeface="Robo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7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20627121" flipV="1">
            <a:off x="-1508125" y="-1450975"/>
            <a:ext cx="9680575" cy="9680575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anchor="ctr"/>
          <a:lstStyle/>
          <a:p>
            <a:pPr algn="ctr" defTabSz="9141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1901924"/>
            <a:ext cx="2590800" cy="857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838201" y="776924"/>
            <a:ext cx="1800000" cy="1125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  <a:latin typeface="Roboto Light"/>
                <a:cs typeface="Robo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42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7"/>
          </p:nvPr>
        </p:nvSpPr>
        <p:spPr>
          <a:xfrm>
            <a:off x="42" y="0"/>
            <a:ext cx="6172201" cy="5143500"/>
          </a:xfrm>
          <a:prstGeom prst="rect">
            <a:avLst/>
          </a:prstGeom>
          <a:noFill/>
          <a:effectLst/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400800" y="2343152"/>
            <a:ext cx="2491200" cy="1905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1000" cap="none">
                <a:solidFill>
                  <a:srgbClr val="FFFFFF"/>
                </a:solidFill>
                <a:latin typeface="Roboto Light"/>
                <a:cs typeface="Roboto Light"/>
              </a:defRPr>
            </a:lvl1pPr>
            <a:lvl2pPr marL="456947" indent="0" algn="ctr">
              <a:lnSpc>
                <a:spcPct val="120000"/>
              </a:lnSpc>
              <a:buNone/>
              <a:defRPr sz="1000" cap="none">
                <a:solidFill>
                  <a:srgbClr val="FFFFFF"/>
                </a:solidFill>
                <a:latin typeface="Roboto Light"/>
                <a:cs typeface="Roboto Light"/>
              </a:defRPr>
            </a:lvl2pPr>
            <a:lvl3pPr marL="913911" indent="0" algn="ctr">
              <a:lnSpc>
                <a:spcPct val="120000"/>
              </a:lnSpc>
              <a:buNone/>
              <a:defRPr sz="1000" cap="none">
                <a:solidFill>
                  <a:srgbClr val="FFFFFF"/>
                </a:solidFill>
                <a:latin typeface="Roboto Light"/>
                <a:cs typeface="Roboto Light"/>
              </a:defRPr>
            </a:lvl3pPr>
            <a:lvl4pPr marL="1370867" indent="0" algn="ctr">
              <a:lnSpc>
                <a:spcPct val="120000"/>
              </a:lnSpc>
              <a:buNone/>
              <a:defRPr sz="1000" cap="none">
                <a:solidFill>
                  <a:srgbClr val="FFFFFF"/>
                </a:solidFill>
                <a:latin typeface="Roboto Light"/>
                <a:cs typeface="Roboto Light"/>
              </a:defRPr>
            </a:lvl4pPr>
            <a:lvl5pPr marL="1827821" indent="0" algn="ctr">
              <a:lnSpc>
                <a:spcPct val="120000"/>
              </a:lnSpc>
              <a:buNone/>
              <a:defRPr sz="1000" cap="none">
                <a:solidFill>
                  <a:srgbClr val="FFFFFF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ifth level</a:t>
            </a:r>
            <a:endParaRPr lang="en-US"/>
          </a:p>
        </p:txBody>
      </p:sp>
      <p:sp>
        <p:nvSpPr>
          <p:cNvPr id="18" name="Title Placeholder 2"/>
          <p:cNvSpPr>
            <a:spLocks noGrp="1"/>
          </p:cNvSpPr>
          <p:nvPr>
            <p:ph type="title"/>
          </p:nvPr>
        </p:nvSpPr>
        <p:spPr>
          <a:xfrm>
            <a:off x="6400800" y="1973828"/>
            <a:ext cx="2491200" cy="29316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6934201" y="742950"/>
            <a:ext cx="1440000" cy="900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  <a:latin typeface="Roboto Light"/>
                <a:cs typeface="Robo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6400800" y="4492625"/>
            <a:ext cx="2490788" cy="274638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87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anchor="ctr"/>
          <a:lstStyle/>
          <a:p>
            <a:pPr algn="ctr" defTabSz="9141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590835" y="3831207"/>
            <a:ext cx="4038601" cy="7037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Aft>
                <a:spcPts val="0"/>
              </a:spcAft>
              <a:buFont typeface="Arial"/>
              <a:buNone/>
              <a:defRPr sz="1000" b="0" i="0" cap="none">
                <a:solidFill>
                  <a:schemeClr val="bg1"/>
                </a:solidFill>
                <a:latin typeface="Roboto Light"/>
                <a:cs typeface="Roboto Light"/>
              </a:defRPr>
            </a:lvl1pPr>
            <a:lvl2pPr marL="456947" indent="0" algn="l">
              <a:lnSpc>
                <a:spcPct val="120000"/>
              </a:lnSpc>
              <a:spcAft>
                <a:spcPts val="0"/>
              </a:spcAft>
              <a:buFont typeface="Arial"/>
              <a:buNone/>
              <a:defRPr sz="1000" b="0" i="0">
                <a:solidFill>
                  <a:schemeClr val="bg1"/>
                </a:solidFill>
                <a:latin typeface="Roboto Light"/>
                <a:cs typeface="Roboto Light"/>
              </a:defRPr>
            </a:lvl2pPr>
            <a:lvl3pPr marL="913911" indent="0" algn="l">
              <a:lnSpc>
                <a:spcPct val="120000"/>
              </a:lnSpc>
              <a:spcAft>
                <a:spcPts val="0"/>
              </a:spcAft>
              <a:buFont typeface="Arial"/>
              <a:buNone/>
              <a:defRPr sz="1000" b="0" i="0">
                <a:solidFill>
                  <a:schemeClr val="bg1"/>
                </a:solidFill>
                <a:latin typeface="Roboto Light"/>
                <a:cs typeface="Roboto Light"/>
              </a:defRPr>
            </a:lvl3pPr>
            <a:lvl4pPr marL="1370867" indent="0" algn="l">
              <a:lnSpc>
                <a:spcPct val="120000"/>
              </a:lnSpc>
              <a:spcAft>
                <a:spcPts val="0"/>
              </a:spcAft>
              <a:buFont typeface="Arial"/>
              <a:buNone/>
              <a:defRPr sz="1000" b="0" i="0">
                <a:solidFill>
                  <a:schemeClr val="bg1"/>
                </a:solidFill>
                <a:latin typeface="Roboto Light"/>
                <a:cs typeface="Roboto Light"/>
              </a:defRPr>
            </a:lvl4pPr>
            <a:lvl5pPr marL="1827821" indent="0" algn="l">
              <a:lnSpc>
                <a:spcPct val="120000"/>
              </a:lnSpc>
              <a:spcAft>
                <a:spcPts val="0"/>
              </a:spcAft>
              <a:buFont typeface="Arial"/>
              <a:buNone/>
              <a:defRPr sz="1000" b="0" i="0">
                <a:solidFill>
                  <a:schemeClr val="bg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35" y="3409990"/>
            <a:ext cx="4038601" cy="42121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609600" y="3409950"/>
            <a:ext cx="1800000" cy="1125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909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anchor="ctr"/>
          <a:lstStyle/>
          <a:p>
            <a:pPr algn="ctr" defTabSz="9141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33401" y="2419352"/>
            <a:ext cx="3048000" cy="2209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Aft>
                <a:spcPts val="0"/>
              </a:spcAft>
              <a:buFont typeface="Arial"/>
              <a:buNone/>
              <a:defRPr sz="1000" b="0" i="0" cap="none">
                <a:solidFill>
                  <a:schemeClr val="bg1"/>
                </a:solidFill>
                <a:latin typeface="Roboto Light"/>
                <a:cs typeface="Roboto Light"/>
              </a:defRPr>
            </a:lvl1pPr>
            <a:lvl2pPr marL="456947" indent="0" algn="l">
              <a:lnSpc>
                <a:spcPct val="120000"/>
              </a:lnSpc>
              <a:spcAft>
                <a:spcPts val="0"/>
              </a:spcAft>
              <a:buFont typeface="Arial"/>
              <a:buNone/>
              <a:defRPr sz="1000" b="0" i="0">
                <a:solidFill>
                  <a:schemeClr val="bg1"/>
                </a:solidFill>
                <a:latin typeface="Roboto Light"/>
                <a:cs typeface="Roboto Light"/>
              </a:defRPr>
            </a:lvl2pPr>
            <a:lvl3pPr marL="913911" indent="0" algn="l">
              <a:lnSpc>
                <a:spcPct val="120000"/>
              </a:lnSpc>
              <a:spcAft>
                <a:spcPts val="0"/>
              </a:spcAft>
              <a:buFont typeface="Arial"/>
              <a:buNone/>
              <a:defRPr sz="1000" b="0" i="0">
                <a:solidFill>
                  <a:schemeClr val="bg1"/>
                </a:solidFill>
                <a:latin typeface="Roboto Light"/>
                <a:cs typeface="Roboto Light"/>
              </a:defRPr>
            </a:lvl3pPr>
            <a:lvl4pPr marL="1370867" indent="0" algn="l">
              <a:lnSpc>
                <a:spcPct val="120000"/>
              </a:lnSpc>
              <a:spcAft>
                <a:spcPts val="0"/>
              </a:spcAft>
              <a:buFont typeface="Arial"/>
              <a:buNone/>
              <a:defRPr sz="1000" b="0" i="0">
                <a:solidFill>
                  <a:schemeClr val="bg1"/>
                </a:solidFill>
                <a:latin typeface="Roboto Light"/>
                <a:cs typeface="Roboto Light"/>
              </a:defRPr>
            </a:lvl4pPr>
            <a:lvl5pPr marL="1827821" indent="0" algn="l">
              <a:lnSpc>
                <a:spcPct val="120000"/>
              </a:lnSpc>
              <a:spcAft>
                <a:spcPts val="0"/>
              </a:spcAft>
              <a:buFont typeface="Arial"/>
              <a:buNone/>
              <a:defRPr sz="1000" b="0" i="0">
                <a:solidFill>
                  <a:schemeClr val="bg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1" y="1957958"/>
            <a:ext cx="3048000" cy="46143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533401" y="550334"/>
            <a:ext cx="1800000" cy="1125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2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24" y="1352550"/>
            <a:ext cx="4319999" cy="2895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 algn="ctr">
              <a:buNone/>
              <a:defRPr sz="2000"/>
            </a:lvl2pPr>
            <a:lvl3pPr marL="913911" indent="0" algn="ctr">
              <a:buNone/>
              <a:defRPr sz="1800"/>
            </a:lvl3pPr>
            <a:lvl4pPr marL="1370867" indent="0" algn="ctr">
              <a:buNone/>
              <a:defRPr sz="1600"/>
            </a:lvl4pPr>
            <a:lvl5pPr marL="1827821" indent="0" algn="ctr">
              <a:buNone/>
              <a:defRPr sz="1600"/>
            </a:lvl5pPr>
            <a:lvl6pPr marL="2284775" indent="0" algn="ctr">
              <a:buNone/>
              <a:defRPr sz="1600"/>
            </a:lvl6pPr>
            <a:lvl7pPr marL="2741723" indent="0" algn="ctr">
              <a:buNone/>
              <a:defRPr sz="1600"/>
            </a:lvl7pPr>
            <a:lvl8pPr marL="3198680" indent="0" algn="ctr">
              <a:buNone/>
              <a:defRPr sz="1600"/>
            </a:lvl8pPr>
            <a:lvl9pPr marL="3655634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52416" y="1352550"/>
            <a:ext cx="4319588" cy="289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2419" y="427575"/>
            <a:ext cx="7820065" cy="636058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2FBE4-FE68-8347-9746-B170A7974B1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728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 txBox="1">
            <a:spLocks/>
          </p:cNvSpPr>
          <p:nvPr/>
        </p:nvSpPr>
        <p:spPr>
          <a:xfrm>
            <a:off x="277813" y="4324350"/>
            <a:ext cx="1730375" cy="319088"/>
          </a:xfrm>
          <a:prstGeom prst="rect">
            <a:avLst/>
          </a:prstGeom>
        </p:spPr>
        <p:txBody>
          <a:bodyPr lIns="91418" tIns="45708" rIns="91418" bIns="45708" anchor="ctr">
            <a:normAutofit fontScale="925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000" b="0" i="0" cap="all" dirty="0" smtClean="0">
                <a:solidFill>
                  <a:schemeClr val="accent2"/>
                </a:solidFill>
                <a:latin typeface="Roboto Black"/>
                <a:ea typeface="+mj-ea"/>
                <a:cs typeface="Roboto Black"/>
              </a:defRPr>
            </a:lvl1pPr>
          </a:lstStyle>
          <a:p>
            <a:pPr defTabSz="914124" fontAlgn="auto">
              <a:spcAft>
                <a:spcPts val="0"/>
              </a:spcAft>
              <a:defRPr/>
            </a:pPr>
            <a:r>
              <a:rPr lang="x-none"/>
              <a:t>MAP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24" y="0"/>
            <a:ext cx="9143999" cy="40957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FFFF"/>
                </a:solidFill>
                <a:latin typeface="Roboto Light"/>
                <a:cs typeface="Roboto Light"/>
              </a:defRPr>
            </a:lvl1pPr>
            <a:lvl2pPr marL="456947" indent="0">
              <a:buNone/>
              <a:defRPr sz="1000">
                <a:solidFill>
                  <a:srgbClr val="FFFFFF"/>
                </a:solidFill>
                <a:latin typeface="Roboto Light"/>
                <a:cs typeface="Roboto Light"/>
              </a:defRPr>
            </a:lvl2pPr>
            <a:lvl3pPr marL="913911" indent="0">
              <a:buNone/>
              <a:defRPr sz="1000">
                <a:solidFill>
                  <a:srgbClr val="FFFFFF"/>
                </a:solidFill>
                <a:latin typeface="Roboto Light"/>
                <a:cs typeface="Roboto Light"/>
              </a:defRPr>
            </a:lvl3pPr>
            <a:lvl4pPr marL="1370867" indent="0">
              <a:buNone/>
              <a:defRPr sz="1000">
                <a:solidFill>
                  <a:srgbClr val="FFFFFF"/>
                </a:solidFill>
                <a:latin typeface="Roboto Light"/>
                <a:cs typeface="Roboto Light"/>
              </a:defRPr>
            </a:lvl4pPr>
            <a:lvl5pPr marL="1827821" indent="0">
              <a:buNone/>
              <a:defRPr sz="1000">
                <a:solidFill>
                  <a:srgbClr val="FFFFFF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72024" y="4324350"/>
            <a:ext cx="4267199" cy="533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00">
                <a:latin typeface="Roboto Light"/>
                <a:cs typeface="Roboto Light"/>
              </a:defRPr>
            </a:lvl1pPr>
            <a:lvl2pPr marL="456947" indent="0">
              <a:buNone/>
              <a:defRPr sz="1000">
                <a:latin typeface="Roboto Light"/>
                <a:cs typeface="Roboto Light"/>
              </a:defRPr>
            </a:lvl2pPr>
            <a:lvl3pPr marL="913911" indent="0">
              <a:buNone/>
              <a:defRPr sz="1000">
                <a:latin typeface="Roboto Light"/>
                <a:cs typeface="Roboto Light"/>
              </a:defRPr>
            </a:lvl3pPr>
            <a:lvl4pPr marL="1370867" indent="0">
              <a:buNone/>
              <a:defRPr sz="1000">
                <a:latin typeface="Roboto Light"/>
                <a:cs typeface="Roboto Light"/>
              </a:defRPr>
            </a:lvl4pPr>
            <a:lvl5pPr marL="1827821" indent="0"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78400" y="4644084"/>
            <a:ext cx="4293600" cy="213666"/>
          </a:xfrm>
        </p:spPr>
        <p:txBody>
          <a:bodyPr anchor="ctr"/>
          <a:lstStyle/>
          <a:p>
            <a:r>
              <a:rPr lang="x-none"/>
              <a:t>Click to edit Master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31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252413" y="292100"/>
            <a:ext cx="2414587" cy="392113"/>
          </a:xfrm>
          <a:prstGeom prst="rect">
            <a:avLst/>
          </a:prstGeom>
        </p:spPr>
        <p:txBody>
          <a:bodyPr lIns="91418" tIns="45708" rIns="91418" bIns="45708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000" b="0" i="0" cap="all" dirty="0" smtClean="0">
                <a:solidFill>
                  <a:schemeClr val="accent2"/>
                </a:solidFill>
                <a:latin typeface="Roboto Black"/>
                <a:ea typeface="+mj-ea"/>
                <a:cs typeface="Roboto Black"/>
              </a:defRPr>
            </a:lvl1pPr>
          </a:lstStyle>
          <a:p>
            <a:pPr defTabSz="914124" fontAlgn="auto">
              <a:spcAft>
                <a:spcPts val="0"/>
              </a:spcAft>
              <a:defRPr/>
            </a:pPr>
            <a:r>
              <a:rPr lang="x-none"/>
              <a:t>MAP</a:t>
            </a:r>
            <a:endParaRPr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7"/>
          </p:nvPr>
        </p:nvSpPr>
        <p:spPr>
          <a:xfrm>
            <a:off x="2971851" y="0"/>
            <a:ext cx="6172201" cy="5143500"/>
          </a:xfrm>
          <a:prstGeom prst="rect">
            <a:avLst/>
          </a:prstGeom>
          <a:noFill/>
          <a:effectLst/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52047" y="1123993"/>
            <a:ext cx="2415001" cy="22124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>
                <a:latin typeface="Roboto Light"/>
                <a:cs typeface="Roboto Light"/>
              </a:defRPr>
            </a:lvl1pPr>
            <a:lvl2pPr marL="456947" indent="0">
              <a:buNone/>
              <a:defRPr sz="1000">
                <a:latin typeface="Roboto Light"/>
                <a:cs typeface="Roboto Light"/>
              </a:defRPr>
            </a:lvl2pPr>
            <a:lvl3pPr marL="913911" indent="0">
              <a:buNone/>
              <a:defRPr sz="1000">
                <a:latin typeface="Roboto Light"/>
                <a:cs typeface="Roboto Light"/>
              </a:defRPr>
            </a:lvl3pPr>
            <a:lvl4pPr marL="1370867" indent="0">
              <a:buNone/>
              <a:defRPr sz="1000">
                <a:latin typeface="Roboto Light"/>
                <a:cs typeface="Roboto Light"/>
              </a:defRPr>
            </a:lvl4pPr>
            <a:lvl5pPr marL="1827821" indent="0">
              <a:buNone/>
              <a:defRPr sz="1000">
                <a:latin typeface="Roboto Light"/>
                <a:cs typeface="Roboto Light"/>
              </a:defRPr>
            </a:lvl5pPr>
          </a:lstStyle>
          <a:p>
            <a:pPr lvl="0"/>
            <a:r>
              <a:rPr lang="x-none"/>
              <a:t>Click to edit Master text styles</a:t>
            </a: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52047" y="567272"/>
            <a:ext cx="2415001" cy="533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4572000" y="1352550"/>
            <a:ext cx="4320000" cy="2895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spcAft>
                <a:spcPts val="600"/>
              </a:spcAft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52466" y="819152"/>
            <a:ext cx="7900987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C2FCB-FAD0-3841-82B6-C965E1D2D48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9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252000" y="1352550"/>
            <a:ext cx="4320000" cy="2895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43D71-AFF1-5C4A-A066-5721BFF1E7D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743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705350"/>
            <a:ext cx="9144000" cy="43815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4827270"/>
            <a:ext cx="4319588" cy="147638"/>
          </a:xfrm>
          <a:prstGeom prst="rect">
            <a:avLst/>
          </a:prstGeom>
        </p:spPr>
        <p:txBody>
          <a:bodyPr vert="horz" lIns="68564" tIns="0" rIns="68564" bIns="0" anchor="b" anchorCtr="0">
            <a:noAutofit/>
          </a:bodyPr>
          <a:lstStyle>
            <a:lvl1pPr algn="r" defTabSz="914124" fontAlgn="auto">
              <a:spcBef>
                <a:spcPts val="0"/>
              </a:spcBef>
              <a:spcAft>
                <a:spcPts val="0"/>
              </a:spcAft>
              <a:defRPr sz="1000" i="0" u="none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1027" name="Title Placeholder 38"/>
          <p:cNvSpPr>
            <a:spLocks noGrp="1"/>
          </p:cNvSpPr>
          <p:nvPr>
            <p:ph type="title"/>
          </p:nvPr>
        </p:nvSpPr>
        <p:spPr bwMode="auto">
          <a:xfrm>
            <a:off x="252413" y="585470"/>
            <a:ext cx="79009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0" rIns="68564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40"/>
          <p:cNvSpPr>
            <a:spLocks noGrp="1"/>
          </p:cNvSpPr>
          <p:nvPr>
            <p:ph type="body" idx="1"/>
          </p:nvPr>
        </p:nvSpPr>
        <p:spPr bwMode="auto">
          <a:xfrm>
            <a:off x="252413" y="1276350"/>
            <a:ext cx="8639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34281" rIns="68564" bIns="34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62950" y="534988"/>
            <a:ext cx="461963" cy="442912"/>
          </a:xfrm>
          <a:prstGeom prst="wedgeRectCallout">
            <a:avLst/>
          </a:prstGeom>
          <a:noFill/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lvl1pPr defTabSz="685783" fontAlgn="auto">
              <a:spcBef>
                <a:spcPts val="0"/>
              </a:spcBef>
              <a:spcAft>
                <a:spcPts val="0"/>
              </a:spcAft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fld id="{5AB28ED1-DF3E-CE44-B762-6FA1C33F57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KrannertPositioning.png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" y="4782912"/>
            <a:ext cx="2346960" cy="2755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  <p:sldLayoutId id="2147484071" r:id="rId18"/>
    <p:sldLayoutId id="2147484072" r:id="rId19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kern="1200">
          <a:solidFill>
            <a:schemeClr val="accent1"/>
          </a:solidFill>
          <a:latin typeface="Roboto Light"/>
          <a:ea typeface="ＭＳ Ｐゴシック" charset="0"/>
          <a:cs typeface="Roboto Light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9pPr>
    </p:titleStyle>
    <p:bodyStyle>
      <a:lvl1pPr marL="342900" indent="-342900" algn="l" defTabSz="9128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1pPr>
      <a:lvl2pPr marL="455613" indent="1588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2pPr>
      <a:lvl3pPr marL="912813" indent="1588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3pPr>
      <a:lvl4pPr marL="1370013" indent="1588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4pPr>
      <a:lvl5pPr marL="1827213" indent="1588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5pPr>
      <a:lvl6pPr marL="2513249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0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60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1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6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2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75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23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8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34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Placeholder 2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34281" rIns="68564" bIns="342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9091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34281" rIns="68564" bIns="34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68564" tIns="34281" rIns="68564" bIns="34281" rtlCol="0" anchor="ctr"/>
          <a:lstStyle>
            <a:lvl1pPr algn="ctr" defTabSz="914124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defRPr lang="en-US" sz="2800" kern="1200">
          <a:solidFill>
            <a:schemeClr val="accent2"/>
          </a:solidFill>
          <a:latin typeface="Roboto Light"/>
          <a:ea typeface="ＭＳ Ｐゴシック" charset="0"/>
          <a:cs typeface="Roboto Light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Roboto Light" charset="0"/>
          <a:ea typeface="ＭＳ Ｐゴシック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Roboto Light" charset="0"/>
          <a:ea typeface="ＭＳ Ｐゴシック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Roboto Light" charset="0"/>
          <a:ea typeface="ＭＳ Ｐゴシック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Roboto Light" charset="0"/>
          <a:ea typeface="ＭＳ Ｐゴシック" charset="0"/>
        </a:defRPr>
      </a:lvl5pPr>
      <a:lvl6pPr marL="457200" algn="l" defTabSz="455613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Roboto Light" charset="0"/>
          <a:ea typeface="ＭＳ Ｐゴシック" charset="0"/>
        </a:defRPr>
      </a:lvl6pPr>
      <a:lvl7pPr marL="914400" algn="l" defTabSz="455613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Roboto Light" charset="0"/>
          <a:ea typeface="ＭＳ Ｐゴシック" charset="0"/>
        </a:defRPr>
      </a:lvl7pPr>
      <a:lvl8pPr marL="1371600" algn="l" defTabSz="455613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Roboto Light" charset="0"/>
          <a:ea typeface="ＭＳ Ｐゴシック" charset="0"/>
        </a:defRPr>
      </a:lvl8pPr>
      <a:lvl9pPr marL="1828800" algn="l" defTabSz="455613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Roboto Light" charset="0"/>
          <a:ea typeface="ＭＳ Ｐゴシック" charset="0"/>
        </a:defRPr>
      </a:lvl9pPr>
    </p:titleStyle>
    <p:bodyStyle>
      <a:lvl1pPr marL="342900" indent="-342900" algn="l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sk-SK" sz="1000" kern="1200">
          <a:solidFill>
            <a:srgbClr val="797979"/>
          </a:solidFill>
          <a:latin typeface="Roboto Light"/>
          <a:ea typeface="ＭＳ Ｐゴシック" charset="0"/>
          <a:cs typeface="Roboto Light"/>
        </a:defRPr>
      </a:lvl1pPr>
      <a:lvl2pPr marL="455613" indent="1588" algn="l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sk-SK" sz="1000" kern="1200">
          <a:solidFill>
            <a:srgbClr val="797979"/>
          </a:solidFill>
          <a:latin typeface="Roboto Light"/>
          <a:ea typeface="ＭＳ Ｐゴシック" charset="0"/>
          <a:cs typeface="Roboto Light"/>
        </a:defRPr>
      </a:lvl2pPr>
      <a:lvl3pPr marL="912813" indent="1588" algn="l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sk-SK" sz="1000" kern="1200">
          <a:solidFill>
            <a:srgbClr val="797979"/>
          </a:solidFill>
          <a:latin typeface="Roboto Light"/>
          <a:ea typeface="ＭＳ Ｐゴシック" charset="0"/>
          <a:cs typeface="Roboto Light"/>
        </a:defRPr>
      </a:lvl3pPr>
      <a:lvl4pPr marL="1370013" indent="1588" algn="l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sk-SK" sz="1000" kern="1200">
          <a:solidFill>
            <a:srgbClr val="797979"/>
          </a:solidFill>
          <a:latin typeface="Roboto Light"/>
          <a:ea typeface="ＭＳ Ｐゴシック" charset="0"/>
          <a:cs typeface="Roboto Light"/>
        </a:defRPr>
      </a:lvl4pPr>
      <a:lvl5pPr marL="1827213" indent="1588" algn="l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en-US" sz="1000" kern="1200">
          <a:solidFill>
            <a:srgbClr val="797979"/>
          </a:solidFill>
          <a:latin typeface="Roboto Light"/>
          <a:ea typeface="ＭＳ Ｐゴシック" charset="0"/>
          <a:cs typeface="Roboto Light"/>
        </a:defRPr>
      </a:lvl5pPr>
      <a:lvl6pPr marL="2513249" indent="-228476" algn="l" defTabSz="4569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06" indent="-228476" algn="l" defTabSz="4569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60" indent="-228476" algn="l" defTabSz="4569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16" indent="-228476" algn="l" defTabSz="4569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7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1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67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21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75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23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80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34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Placeholder 15"/>
          <p:cNvSpPr>
            <a:spLocks noGrp="1"/>
          </p:cNvSpPr>
          <p:nvPr>
            <p:ph type="title"/>
          </p:nvPr>
        </p:nvSpPr>
        <p:spPr bwMode="auto">
          <a:xfrm>
            <a:off x="252413" y="427038"/>
            <a:ext cx="782002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34281" rIns="68564" bIns="34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163" name="Text Placeholder 16"/>
          <p:cNvSpPr>
            <a:spLocks noGrp="1"/>
          </p:cNvSpPr>
          <p:nvPr>
            <p:ph type="body" idx="1"/>
          </p:nvPr>
        </p:nvSpPr>
        <p:spPr bwMode="auto">
          <a:xfrm>
            <a:off x="252413" y="1200150"/>
            <a:ext cx="8620125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34281" rIns="68564" bIns="34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4705350"/>
            <a:ext cx="4319588" cy="147638"/>
          </a:xfrm>
          <a:prstGeom prst="rect">
            <a:avLst/>
          </a:prstGeom>
        </p:spPr>
        <p:txBody>
          <a:bodyPr vert="horz" lIns="68564" tIns="0" rIns="68564" bIns="0" anchor="b" anchorCtr="0">
            <a:noAutofit/>
          </a:bodyPr>
          <a:lstStyle>
            <a:lvl1pPr algn="r" defTabSz="914124" fontAlgn="auto">
              <a:spcBef>
                <a:spcPts val="0"/>
              </a:spcBef>
              <a:spcAft>
                <a:spcPts val="0"/>
              </a:spcAft>
              <a:defRPr sz="1000" i="0" u="none" spc="0">
                <a:solidFill>
                  <a:srgbClr val="A7B5BF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62950" y="534988"/>
            <a:ext cx="461963" cy="442912"/>
          </a:xfrm>
          <a:prstGeom prst="wedgeRectCallout">
            <a:avLst/>
          </a:prstGeom>
          <a:noFill/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lvl1pPr defTabSz="685783" fontAlgn="auto">
              <a:spcBef>
                <a:spcPts val="0"/>
              </a:spcBef>
              <a:spcAft>
                <a:spcPts val="0"/>
              </a:spcAft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fld id="{A1A42B50-EFA9-294D-8E8C-53C962CE37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36" r:id="rId2"/>
    <p:sldLayoutId id="2147484137" r:id="rId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defRPr lang="x-none" sz="2800" kern="1200">
          <a:solidFill>
            <a:schemeClr val="accent1"/>
          </a:solidFill>
          <a:latin typeface="Roboto Light"/>
          <a:ea typeface="ＭＳ Ｐゴシック" charset="0"/>
          <a:cs typeface="Roboto Light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5pPr>
      <a:lvl6pPr marL="457200" algn="l" defTabSz="4556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6pPr>
      <a:lvl7pPr marL="914400" algn="l" defTabSz="4556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7pPr>
      <a:lvl8pPr marL="1371600" algn="l" defTabSz="4556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8pPr>
      <a:lvl9pPr marL="1828800" algn="l" defTabSz="4556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9pPr>
    </p:titleStyle>
    <p:bodyStyle>
      <a:lvl1pPr marL="342900" indent="-342900" algn="l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sk-SK"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1pPr>
      <a:lvl2pPr marL="455613" indent="1588" algn="l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sk-SK"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2pPr>
      <a:lvl3pPr marL="912813" indent="1588" algn="l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sk-SK"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3pPr>
      <a:lvl4pPr marL="1370013" indent="1588" algn="l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sk-SK"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4pPr>
      <a:lvl5pPr marL="1827213" indent="1588" algn="l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en-US"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5pPr>
      <a:lvl6pPr marL="2513249" indent="-228476" algn="l" defTabSz="4569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06" indent="-228476" algn="l" defTabSz="4569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60" indent="-228476" algn="l" defTabSz="4569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16" indent="-228476" algn="l" defTabSz="4569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7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1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67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21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75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23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80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34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4705350"/>
            <a:ext cx="4319588" cy="147638"/>
          </a:xfrm>
          <a:prstGeom prst="rect">
            <a:avLst/>
          </a:prstGeom>
        </p:spPr>
        <p:txBody>
          <a:bodyPr vert="horz" lIns="68564" tIns="0" rIns="68564" bIns="0" anchor="b" anchorCtr="0">
            <a:noAutofit/>
          </a:bodyPr>
          <a:lstStyle>
            <a:lvl1pPr algn="r" defTabSz="914124" fontAlgn="auto">
              <a:spcBef>
                <a:spcPts val="0"/>
              </a:spcBef>
              <a:spcAft>
                <a:spcPts val="0"/>
              </a:spcAft>
              <a:defRPr sz="1000" i="0" u="none" spc="0">
                <a:solidFill>
                  <a:srgbClr val="A7B5BF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23555" name="Title Placeholder 38"/>
          <p:cNvSpPr>
            <a:spLocks noGrp="1"/>
          </p:cNvSpPr>
          <p:nvPr>
            <p:ph type="title"/>
          </p:nvPr>
        </p:nvSpPr>
        <p:spPr bwMode="auto">
          <a:xfrm>
            <a:off x="982663" y="819150"/>
            <a:ext cx="71707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0" rIns="68564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556" name="Text Placeholder 40"/>
          <p:cNvSpPr>
            <a:spLocks noGrp="1"/>
          </p:cNvSpPr>
          <p:nvPr>
            <p:ph type="body" idx="1"/>
          </p:nvPr>
        </p:nvSpPr>
        <p:spPr bwMode="auto">
          <a:xfrm>
            <a:off x="252413" y="1276350"/>
            <a:ext cx="8639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34281" rIns="68564" bIns="34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8"/>
          <p:cNvSpPr txBox="1">
            <a:spLocks/>
          </p:cNvSpPr>
          <p:nvPr/>
        </p:nvSpPr>
        <p:spPr>
          <a:xfrm>
            <a:off x="982663" y="427038"/>
            <a:ext cx="7170737" cy="392112"/>
          </a:xfrm>
          <a:prstGeom prst="rect">
            <a:avLst/>
          </a:prstGeom>
        </p:spPr>
        <p:txBody>
          <a:bodyPr lIns="91418" tIns="45708" rIns="91418" bIns="45708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000" b="0" i="0" cap="all" dirty="0" smtClean="0">
                <a:solidFill>
                  <a:schemeClr val="accent2"/>
                </a:solidFill>
                <a:latin typeface="Roboto Black"/>
                <a:ea typeface="+mj-ea"/>
                <a:cs typeface="Roboto Black"/>
              </a:defRPr>
            </a:lvl1pPr>
          </a:lstStyle>
          <a:p>
            <a:pPr algn="ctr" defTabSz="914124" fontAlgn="auto">
              <a:spcAft>
                <a:spcPts val="0"/>
              </a:spcAft>
              <a:defRPr/>
            </a:pPr>
            <a:r>
              <a:rPr lang="x-none"/>
              <a:t>BASIC</a:t>
            </a:r>
            <a:endParaRPr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62950" y="534988"/>
            <a:ext cx="461963" cy="442912"/>
          </a:xfrm>
          <a:prstGeom prst="wedgeRectCallout">
            <a:avLst/>
          </a:prstGeom>
          <a:noFill/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lvl1pPr defTabSz="685783" fontAlgn="auto">
              <a:spcBef>
                <a:spcPts val="0"/>
              </a:spcBef>
              <a:spcAft>
                <a:spcPts val="0"/>
              </a:spcAft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fld id="{F74FE52B-F7AE-434D-9FAE-1D0D4FC069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  <p:sldLayoutId id="2147484089" r:id="rId17"/>
    <p:sldLayoutId id="2147484090" r:id="rId18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dt="0"/>
  <p:txStyles>
    <p:titleStyle>
      <a:lvl1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2800" kern="1200">
          <a:solidFill>
            <a:schemeClr val="accent1"/>
          </a:solidFill>
          <a:latin typeface="Roboto Light"/>
          <a:ea typeface="ＭＳ Ｐゴシック" charset="0"/>
          <a:cs typeface="Roboto Light"/>
        </a:defRPr>
      </a:lvl1pPr>
      <a:lvl2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2pPr>
      <a:lvl3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3pPr>
      <a:lvl4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4pPr>
      <a:lvl5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5pPr>
      <a:lvl6pPr marL="457200" algn="ctr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6pPr>
      <a:lvl7pPr marL="914400" algn="ctr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7pPr>
      <a:lvl8pPr marL="1371600" algn="ctr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8pPr>
      <a:lvl9pPr marL="1828800" algn="ctr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9pPr>
    </p:titleStyle>
    <p:bodyStyle>
      <a:lvl1pPr marL="342900" indent="-342900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1pPr>
      <a:lvl2pPr marL="4556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2pPr>
      <a:lvl3pPr marL="9128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3pPr>
      <a:lvl4pPr marL="13700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4pPr>
      <a:lvl5pPr marL="18272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5pPr>
      <a:lvl6pPr marL="2513249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0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60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1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6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2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75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23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8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34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4705350"/>
            <a:ext cx="4319588" cy="147638"/>
          </a:xfrm>
          <a:prstGeom prst="rect">
            <a:avLst/>
          </a:prstGeom>
        </p:spPr>
        <p:txBody>
          <a:bodyPr vert="horz" lIns="68564" tIns="0" rIns="68564" bIns="0" anchor="b" anchorCtr="0">
            <a:noAutofit/>
          </a:bodyPr>
          <a:lstStyle>
            <a:lvl1pPr algn="r" defTabSz="914124" fontAlgn="auto">
              <a:spcBef>
                <a:spcPts val="0"/>
              </a:spcBef>
              <a:spcAft>
                <a:spcPts val="0"/>
              </a:spcAft>
              <a:defRPr sz="1000" i="0" u="none" spc="0">
                <a:solidFill>
                  <a:srgbClr val="A7B5BF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43011" name="Title Placeholder 38"/>
          <p:cNvSpPr>
            <a:spLocks noGrp="1"/>
          </p:cNvSpPr>
          <p:nvPr>
            <p:ph type="title"/>
          </p:nvPr>
        </p:nvSpPr>
        <p:spPr bwMode="auto">
          <a:xfrm>
            <a:off x="252413" y="819150"/>
            <a:ext cx="79009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0" rIns="68564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3012" name="Text Placeholder 40"/>
          <p:cNvSpPr>
            <a:spLocks noGrp="1"/>
          </p:cNvSpPr>
          <p:nvPr>
            <p:ph type="body" idx="1"/>
          </p:nvPr>
        </p:nvSpPr>
        <p:spPr bwMode="auto">
          <a:xfrm>
            <a:off x="252413" y="1276350"/>
            <a:ext cx="8639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34281" rIns="68564" bIns="34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8"/>
          <p:cNvSpPr txBox="1">
            <a:spLocks/>
          </p:cNvSpPr>
          <p:nvPr/>
        </p:nvSpPr>
        <p:spPr>
          <a:xfrm>
            <a:off x="252413" y="427038"/>
            <a:ext cx="7900987" cy="392112"/>
          </a:xfrm>
          <a:prstGeom prst="rect">
            <a:avLst/>
          </a:prstGeom>
        </p:spPr>
        <p:txBody>
          <a:bodyPr lIns="91418" tIns="45708" rIns="91418" bIns="45708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000" b="0" i="0" cap="all" dirty="0" smtClean="0">
                <a:solidFill>
                  <a:schemeClr val="accent2"/>
                </a:solidFill>
                <a:latin typeface="Roboto Black"/>
                <a:ea typeface="+mj-ea"/>
                <a:cs typeface="Roboto Black"/>
              </a:defRPr>
            </a:lvl1pPr>
          </a:lstStyle>
          <a:p>
            <a:pPr defTabSz="914124" fontAlgn="auto">
              <a:spcAft>
                <a:spcPts val="0"/>
              </a:spcAft>
              <a:defRPr/>
            </a:pPr>
            <a:r>
              <a:rPr lang="x-none"/>
              <a:t>Mock-up</a:t>
            </a:r>
            <a:endParaRPr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62950" y="534988"/>
            <a:ext cx="461963" cy="442912"/>
          </a:xfrm>
          <a:prstGeom prst="wedgeRectCallout">
            <a:avLst/>
          </a:prstGeom>
          <a:noFill/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lvl1pPr defTabSz="685783" fontAlgn="auto">
              <a:spcBef>
                <a:spcPts val="0"/>
              </a:spcBef>
              <a:spcAft>
                <a:spcPts val="0"/>
              </a:spcAft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fld id="{98440E3D-1805-9540-9025-6C2E53938C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091" r:id="rId6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2800" kern="1200">
          <a:solidFill>
            <a:schemeClr val="accent1"/>
          </a:solidFill>
          <a:latin typeface="Roboto Light"/>
          <a:ea typeface="ＭＳ Ｐゴシック" charset="0"/>
          <a:cs typeface="Roboto Light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9pPr>
    </p:titleStyle>
    <p:bodyStyle>
      <a:lvl1pPr marL="342900" indent="-342900" algn="l" defTabSz="912813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1pPr>
      <a:lvl2pPr marL="455613" indent="1588" algn="l" defTabSz="912813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2pPr>
      <a:lvl3pPr marL="912813" indent="1588" algn="l" defTabSz="912813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3pPr>
      <a:lvl4pPr marL="1370013" indent="1588" algn="l" defTabSz="912813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4pPr>
      <a:lvl5pPr marL="1827213" indent="1588" algn="l" defTabSz="912813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5pPr>
      <a:lvl6pPr marL="2513249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0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60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1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6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2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75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23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8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34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Placeholder 38"/>
          <p:cNvSpPr>
            <a:spLocks noGrp="1"/>
          </p:cNvSpPr>
          <p:nvPr>
            <p:ph type="title"/>
          </p:nvPr>
        </p:nvSpPr>
        <p:spPr bwMode="auto">
          <a:xfrm>
            <a:off x="990600" y="819150"/>
            <a:ext cx="716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0" rIns="68564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0179" name="Text Placeholder 40"/>
          <p:cNvSpPr>
            <a:spLocks noGrp="1"/>
          </p:cNvSpPr>
          <p:nvPr>
            <p:ph type="body" idx="1"/>
          </p:nvPr>
        </p:nvSpPr>
        <p:spPr bwMode="auto">
          <a:xfrm>
            <a:off x="990600" y="1276350"/>
            <a:ext cx="716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34281" rIns="68564" bIns="34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4705350"/>
            <a:ext cx="4319588" cy="147638"/>
          </a:xfrm>
          <a:prstGeom prst="rect">
            <a:avLst/>
          </a:prstGeom>
        </p:spPr>
        <p:txBody>
          <a:bodyPr vert="horz" lIns="68564" tIns="0" rIns="68564" bIns="0" anchor="b" anchorCtr="0">
            <a:noAutofit/>
          </a:bodyPr>
          <a:lstStyle>
            <a:lvl1pPr algn="r" defTabSz="914124" fontAlgn="auto">
              <a:spcBef>
                <a:spcPts val="0"/>
              </a:spcBef>
              <a:spcAft>
                <a:spcPts val="0"/>
              </a:spcAft>
              <a:defRPr sz="1000" i="0" u="none" spc="0">
                <a:solidFill>
                  <a:srgbClr val="A7B5BF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62950" y="534988"/>
            <a:ext cx="461963" cy="442912"/>
          </a:xfrm>
          <a:prstGeom prst="wedgeRectCallout">
            <a:avLst/>
          </a:prstGeom>
          <a:noFill/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lvl1pPr defTabSz="685783" fontAlgn="auto">
              <a:spcBef>
                <a:spcPts val="0"/>
              </a:spcBef>
              <a:spcAft>
                <a:spcPts val="0"/>
              </a:spcAft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fld id="{2C8427FF-0A7C-0541-8FD0-B3FDC8E013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14" r:id="rId10"/>
    <p:sldLayoutId id="2147484115" r:id="rId11"/>
    <p:sldLayoutId id="2147484117" r:id="rId12"/>
    <p:sldLayoutId id="2147484118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dt="0"/>
  <p:txStyles>
    <p:titleStyle>
      <a:lvl1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2800" kern="1200">
          <a:solidFill>
            <a:schemeClr val="accent1"/>
          </a:solidFill>
          <a:latin typeface="Roboto Light"/>
          <a:ea typeface="ＭＳ Ｐゴシック" charset="0"/>
          <a:cs typeface="Roboto Light"/>
        </a:defRPr>
      </a:lvl1pPr>
      <a:lvl2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2pPr>
      <a:lvl3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3pPr>
      <a:lvl4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4pPr>
      <a:lvl5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5pPr>
      <a:lvl6pPr marL="457200" algn="ctr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6pPr>
      <a:lvl7pPr marL="914400" algn="ctr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7pPr>
      <a:lvl8pPr marL="1371600" algn="ctr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8pPr>
      <a:lvl9pPr marL="1828800" algn="ctr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9pPr>
    </p:titleStyle>
    <p:bodyStyle>
      <a:lvl1pPr marL="342900" indent="-342900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1pPr>
      <a:lvl2pPr marL="4556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2pPr>
      <a:lvl3pPr marL="9128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3pPr>
      <a:lvl4pPr marL="13700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4pPr>
      <a:lvl5pPr marL="18272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5pPr>
      <a:lvl6pPr marL="2513249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0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60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1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6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2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75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23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8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34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71888" y="0"/>
            <a:ext cx="3671887" cy="257175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anchor="ctr"/>
          <a:lstStyle/>
          <a:p>
            <a:pPr algn="ctr" defTabSz="9141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5481"/>
              </a:solidFill>
              <a:latin typeface="Roboto Light"/>
            </a:endParaRPr>
          </a:p>
        </p:txBody>
      </p:sp>
      <p:sp>
        <p:nvSpPr>
          <p:cNvPr id="65539" name="Title Placeholder 38"/>
          <p:cNvSpPr>
            <a:spLocks noGrp="1"/>
          </p:cNvSpPr>
          <p:nvPr>
            <p:ph type="title"/>
          </p:nvPr>
        </p:nvSpPr>
        <p:spPr bwMode="auto">
          <a:xfrm>
            <a:off x="3962400" y="81915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0" rIns="68564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2" name="Text Placeholder 8"/>
          <p:cNvSpPr txBox="1">
            <a:spLocks/>
          </p:cNvSpPr>
          <p:nvPr/>
        </p:nvSpPr>
        <p:spPr>
          <a:xfrm>
            <a:off x="3962400" y="427038"/>
            <a:ext cx="3124200" cy="392112"/>
          </a:xfrm>
          <a:prstGeom prst="rect">
            <a:avLst/>
          </a:prstGeom>
        </p:spPr>
        <p:txBody>
          <a:bodyPr lIns="91418" tIns="45708" rIns="91418" bIns="45708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000" b="0" i="0" cap="all" dirty="0" smtClean="0">
                <a:solidFill>
                  <a:schemeClr val="accent2"/>
                </a:solidFill>
                <a:latin typeface="Roboto Black"/>
                <a:ea typeface="+mj-ea"/>
                <a:cs typeface="Roboto Black"/>
              </a:defRPr>
            </a:lvl1pPr>
          </a:lstStyle>
          <a:p>
            <a:pPr defTabSz="914124" fontAlgn="auto">
              <a:spcAft>
                <a:spcPts val="0"/>
              </a:spcAft>
              <a:defRPr/>
            </a:pPr>
            <a:r>
              <a:rPr lang="x-none"/>
              <a:t>PORTFOLIO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2800" kern="1200">
          <a:solidFill>
            <a:schemeClr val="bg2"/>
          </a:solidFill>
          <a:latin typeface="Roboto Light"/>
          <a:ea typeface="ＭＳ Ｐゴシック" charset="0"/>
          <a:cs typeface="Roboto Light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Roboto Light" charset="0"/>
          <a:ea typeface="ＭＳ Ｐゴシック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Roboto Light" charset="0"/>
          <a:ea typeface="ＭＳ Ｐゴシック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Roboto Light" charset="0"/>
          <a:ea typeface="ＭＳ Ｐゴシック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Roboto Light" charset="0"/>
          <a:ea typeface="ＭＳ Ｐゴシック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Roboto Light" charset="0"/>
          <a:ea typeface="ＭＳ Ｐゴシック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Roboto Light" charset="0"/>
          <a:ea typeface="ＭＳ Ｐゴシック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Roboto Light" charset="0"/>
          <a:ea typeface="ＭＳ Ｐゴシック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Roboto Light" charset="0"/>
          <a:ea typeface="ＭＳ Ｐゴシック" charset="0"/>
        </a:defRPr>
      </a:lvl9pPr>
    </p:titleStyle>
    <p:bodyStyle>
      <a:lvl1pPr marL="342900" indent="-342900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1pPr>
      <a:lvl2pPr marL="4556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2pPr>
      <a:lvl3pPr marL="9128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3pPr>
      <a:lvl4pPr marL="13700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4pPr>
      <a:lvl5pPr marL="18272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5pPr>
      <a:lvl6pPr marL="2513249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0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60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1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6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2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75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23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8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34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Placeholder 38"/>
          <p:cNvSpPr>
            <a:spLocks noGrp="1"/>
          </p:cNvSpPr>
          <p:nvPr>
            <p:ph type="title"/>
          </p:nvPr>
        </p:nvSpPr>
        <p:spPr bwMode="auto">
          <a:xfrm>
            <a:off x="252413" y="819150"/>
            <a:ext cx="43195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0" rIns="68564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2" name="Text Placeholder 8"/>
          <p:cNvSpPr txBox="1">
            <a:spLocks/>
          </p:cNvSpPr>
          <p:nvPr/>
        </p:nvSpPr>
        <p:spPr>
          <a:xfrm>
            <a:off x="252413" y="427038"/>
            <a:ext cx="4319587" cy="392112"/>
          </a:xfrm>
          <a:prstGeom prst="rect">
            <a:avLst/>
          </a:prstGeom>
        </p:spPr>
        <p:txBody>
          <a:bodyPr lIns="91418" tIns="45708" rIns="91418" bIns="45708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000" b="0" i="0" cap="all" dirty="0" smtClean="0">
                <a:solidFill>
                  <a:schemeClr val="accent2"/>
                </a:solidFill>
                <a:latin typeface="Roboto Black"/>
                <a:ea typeface="+mj-ea"/>
                <a:cs typeface="Roboto Black"/>
              </a:defRPr>
            </a:lvl1pPr>
          </a:lstStyle>
          <a:p>
            <a:pPr defTabSz="914124" fontAlgn="auto">
              <a:spcAft>
                <a:spcPts val="0"/>
              </a:spcAft>
              <a:defRPr/>
            </a:pPr>
            <a:r>
              <a:rPr lang="x-none"/>
              <a:t>Portfolio</a:t>
            </a:r>
            <a:endParaRPr dirty="0"/>
          </a:p>
        </p:txBody>
      </p:sp>
      <p:sp>
        <p:nvSpPr>
          <p:cNvPr id="66564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52413" y="1946275"/>
            <a:ext cx="82296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34281" rIns="68564" bIns="34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4705350"/>
            <a:ext cx="4319588" cy="147638"/>
          </a:xfrm>
          <a:prstGeom prst="rect">
            <a:avLst/>
          </a:prstGeom>
        </p:spPr>
        <p:txBody>
          <a:bodyPr vert="horz" lIns="68564" tIns="0" rIns="68564" bIns="0" anchor="b" anchorCtr="0">
            <a:noAutofit/>
          </a:bodyPr>
          <a:lstStyle>
            <a:lvl1pPr algn="r" defTabSz="914124" fontAlgn="auto">
              <a:spcBef>
                <a:spcPts val="0"/>
              </a:spcBef>
              <a:spcAft>
                <a:spcPts val="0"/>
              </a:spcAft>
              <a:defRPr sz="1000" b="1" i="0" u="none" spc="0">
                <a:solidFill>
                  <a:srgbClr val="A7B5BF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62950" y="534988"/>
            <a:ext cx="461963" cy="442912"/>
          </a:xfrm>
          <a:prstGeom prst="wedgeRectCallout">
            <a:avLst/>
          </a:prstGeom>
          <a:noFill/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lvl1pPr defTabSz="685783" fontAlgn="auto">
              <a:spcBef>
                <a:spcPts val="0"/>
              </a:spcBef>
              <a:spcAft>
                <a:spcPts val="0"/>
              </a:spcAft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fld id="{C53AD8DE-2051-934B-9294-CA31A91855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2800" kern="1200">
          <a:solidFill>
            <a:schemeClr val="accent1"/>
          </a:solidFill>
          <a:latin typeface="Roboto Light"/>
          <a:ea typeface="ＭＳ Ｐゴシック" charset="0"/>
          <a:cs typeface="Roboto Light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9pPr>
    </p:titleStyle>
    <p:bodyStyle>
      <a:lvl1pPr marL="342900" indent="-342900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1pPr>
      <a:lvl2pPr marL="4556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2pPr>
      <a:lvl3pPr marL="9128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3pPr>
      <a:lvl4pPr marL="13700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4pPr>
      <a:lvl5pPr marL="18272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5pPr>
      <a:lvl6pPr marL="2513249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0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60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1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6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2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75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23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8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34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Placeholder 38"/>
          <p:cNvSpPr>
            <a:spLocks noGrp="1"/>
          </p:cNvSpPr>
          <p:nvPr>
            <p:ph type="title"/>
          </p:nvPr>
        </p:nvSpPr>
        <p:spPr bwMode="auto">
          <a:xfrm>
            <a:off x="252413" y="819150"/>
            <a:ext cx="79009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0" rIns="68564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0659" name="Text Placeholder 40"/>
          <p:cNvSpPr>
            <a:spLocks noGrp="1"/>
          </p:cNvSpPr>
          <p:nvPr>
            <p:ph type="body" idx="1"/>
          </p:nvPr>
        </p:nvSpPr>
        <p:spPr bwMode="auto">
          <a:xfrm>
            <a:off x="252413" y="1276350"/>
            <a:ext cx="8639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34281" rIns="68564" bIns="34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8"/>
          <p:cNvSpPr txBox="1">
            <a:spLocks/>
          </p:cNvSpPr>
          <p:nvPr/>
        </p:nvSpPr>
        <p:spPr>
          <a:xfrm>
            <a:off x="252413" y="427038"/>
            <a:ext cx="7900987" cy="392112"/>
          </a:xfrm>
          <a:prstGeom prst="rect">
            <a:avLst/>
          </a:prstGeom>
        </p:spPr>
        <p:txBody>
          <a:bodyPr lIns="91418" tIns="45708" rIns="91418" bIns="45708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000" b="0" i="0" cap="all" dirty="0" smtClean="0">
                <a:solidFill>
                  <a:schemeClr val="accent2"/>
                </a:solidFill>
                <a:latin typeface="Roboto Black"/>
                <a:ea typeface="+mj-ea"/>
                <a:cs typeface="Roboto Black"/>
              </a:defRPr>
            </a:lvl1pPr>
          </a:lstStyle>
          <a:p>
            <a:pPr defTabSz="914124" fontAlgn="auto">
              <a:spcAft>
                <a:spcPts val="0"/>
              </a:spcAft>
              <a:defRPr/>
            </a:pPr>
            <a:r>
              <a:rPr lang="x-none"/>
              <a:t>CHART</a:t>
            </a:r>
            <a:endParaRPr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4705350"/>
            <a:ext cx="4319588" cy="147638"/>
          </a:xfrm>
          <a:prstGeom prst="rect">
            <a:avLst/>
          </a:prstGeom>
        </p:spPr>
        <p:txBody>
          <a:bodyPr vert="horz" lIns="68564" tIns="0" rIns="68564" bIns="0" anchor="b" anchorCtr="0">
            <a:noAutofit/>
          </a:bodyPr>
          <a:lstStyle>
            <a:lvl1pPr algn="r" defTabSz="914124" fontAlgn="auto">
              <a:spcBef>
                <a:spcPts val="0"/>
              </a:spcBef>
              <a:spcAft>
                <a:spcPts val="0"/>
              </a:spcAft>
              <a:defRPr sz="1000" i="0" u="none" spc="0">
                <a:solidFill>
                  <a:srgbClr val="A7B5BF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62950" y="534988"/>
            <a:ext cx="461963" cy="442912"/>
          </a:xfrm>
          <a:prstGeom prst="wedgeRectCallout">
            <a:avLst/>
          </a:prstGeom>
          <a:noFill/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lvl1pPr defTabSz="685783" fontAlgn="auto">
              <a:spcBef>
                <a:spcPts val="0"/>
              </a:spcBef>
              <a:spcAft>
                <a:spcPts val="0"/>
              </a:spcAft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fld id="{D5ED0252-87B6-F442-BCD6-3D7FD3EB58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21" r:id="rId3"/>
    <p:sldLayoutId id="2147484122" r:id="rId4"/>
    <p:sldLayoutId id="2147484123" r:id="rId5"/>
    <p:sldLayoutId id="2147484124" r:id="rId6"/>
    <p:sldLayoutId id="2147484125" r:id="rId7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2800" kern="1200">
          <a:solidFill>
            <a:schemeClr val="accent1"/>
          </a:solidFill>
          <a:latin typeface="Roboto Light"/>
          <a:ea typeface="ＭＳ Ｐゴシック" charset="0"/>
          <a:cs typeface="Roboto Light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9pPr>
    </p:titleStyle>
    <p:bodyStyle>
      <a:lvl1pPr marL="342900" indent="-342900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1pPr>
      <a:lvl2pPr marL="4556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2pPr>
      <a:lvl3pPr marL="9128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3pPr>
      <a:lvl4pPr marL="13700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4pPr>
      <a:lvl5pPr marL="18272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5pPr>
      <a:lvl6pPr marL="2513249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0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60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1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6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2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75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23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8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34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Placeholder 2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34281" rIns="68564" bIns="342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68564" tIns="34281" rIns="68564" bIns="34281" anchor="b" anchorCtr="0">
            <a:noAutofit/>
          </a:bodyPr>
          <a:lstStyle>
            <a:lvl1pPr algn="ctr" defTabSz="914124" fontAlgn="auto">
              <a:spcBef>
                <a:spcPts val="0"/>
              </a:spcBef>
              <a:spcAft>
                <a:spcPts val="0"/>
              </a:spcAft>
              <a:defRPr lang="en-US" sz="1000" i="0" u="none" spc="0">
                <a:solidFill>
                  <a:srgbClr val="A7B5BF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  <a:endParaRPr dirty="0"/>
          </a:p>
        </p:txBody>
      </p:sp>
      <p:sp>
        <p:nvSpPr>
          <p:cNvPr id="78852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34281" rIns="68564" bIns="34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38" r:id="rId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dt="0"/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lang="en-US" sz="2800" kern="1200">
          <a:solidFill>
            <a:schemeClr val="accent2"/>
          </a:solidFill>
          <a:latin typeface="Roboto Light"/>
          <a:ea typeface="ＭＳ Ｐゴシック" charset="0"/>
          <a:cs typeface="Roboto Light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Roboto Light" charset="0"/>
          <a:ea typeface="ＭＳ Ｐゴシック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Roboto Light" charset="0"/>
          <a:ea typeface="ＭＳ Ｐゴシック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Roboto Light" charset="0"/>
          <a:ea typeface="ＭＳ Ｐゴシック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Roboto Light" charset="0"/>
          <a:ea typeface="ＭＳ Ｐゴシック" charset="0"/>
        </a:defRPr>
      </a:lvl5pPr>
      <a:lvl6pPr marL="457200" algn="ctr" defTabSz="455613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Roboto Light" charset="0"/>
          <a:ea typeface="ＭＳ Ｐゴシック" charset="0"/>
        </a:defRPr>
      </a:lvl6pPr>
      <a:lvl7pPr marL="914400" algn="ctr" defTabSz="455613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Roboto Light" charset="0"/>
          <a:ea typeface="ＭＳ Ｐゴシック" charset="0"/>
        </a:defRPr>
      </a:lvl7pPr>
      <a:lvl8pPr marL="1371600" algn="ctr" defTabSz="455613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Roboto Light" charset="0"/>
          <a:ea typeface="ＭＳ Ｐゴシック" charset="0"/>
        </a:defRPr>
      </a:lvl8pPr>
      <a:lvl9pPr marL="1828800" algn="ctr" defTabSz="455613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Roboto Light" charset="0"/>
          <a:ea typeface="ＭＳ Ｐゴシック" charset="0"/>
        </a:defRPr>
      </a:lvl9pPr>
    </p:titleStyle>
    <p:bodyStyle>
      <a:lvl1pPr marL="342900" indent="-342900" algn="ctr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sk-SK" sz="1000" kern="1200">
          <a:solidFill>
            <a:srgbClr val="797979"/>
          </a:solidFill>
          <a:latin typeface="Roboto Light"/>
          <a:ea typeface="ＭＳ Ｐゴシック" charset="0"/>
          <a:cs typeface="Roboto Light"/>
        </a:defRPr>
      </a:lvl1pPr>
      <a:lvl2pPr marL="455613" indent="1588" algn="ctr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sk-SK" sz="1000" kern="1200">
          <a:solidFill>
            <a:srgbClr val="797979"/>
          </a:solidFill>
          <a:latin typeface="Roboto Light"/>
          <a:ea typeface="ＭＳ Ｐゴシック" charset="0"/>
          <a:cs typeface="Roboto Light"/>
        </a:defRPr>
      </a:lvl2pPr>
      <a:lvl3pPr marL="912813" indent="1588" algn="ctr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sk-SK" sz="1000" kern="1200">
          <a:solidFill>
            <a:srgbClr val="797979"/>
          </a:solidFill>
          <a:latin typeface="Roboto Light"/>
          <a:ea typeface="ＭＳ Ｐゴシック" charset="0"/>
          <a:cs typeface="Roboto Light"/>
        </a:defRPr>
      </a:lvl3pPr>
      <a:lvl4pPr marL="1370013" indent="1588" algn="ctr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sk-SK" sz="1000" kern="1200">
          <a:solidFill>
            <a:srgbClr val="797979"/>
          </a:solidFill>
          <a:latin typeface="Roboto Light"/>
          <a:ea typeface="ＭＳ Ｐゴシック" charset="0"/>
          <a:cs typeface="Roboto Light"/>
        </a:defRPr>
      </a:lvl4pPr>
      <a:lvl5pPr marL="1827213" indent="1588" algn="ctr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en-US" sz="1000" kern="1200">
          <a:solidFill>
            <a:srgbClr val="797979"/>
          </a:solidFill>
          <a:latin typeface="Roboto Light"/>
          <a:ea typeface="ＭＳ Ｐゴシック" charset="0"/>
          <a:cs typeface="Roboto Light"/>
        </a:defRPr>
      </a:lvl5pPr>
      <a:lvl6pPr marL="2513249" indent="-228476" algn="l" defTabSz="4569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06" indent="-228476" algn="l" defTabSz="4569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60" indent="-228476" algn="l" defTabSz="4569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16" indent="-228476" algn="l" defTabSz="4569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7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1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67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21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75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23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80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34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Placeholder 2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34281" rIns="68564" bIns="342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91200" y="4767263"/>
            <a:ext cx="2895600" cy="274637"/>
          </a:xfrm>
          <a:prstGeom prst="rect">
            <a:avLst/>
          </a:prstGeom>
        </p:spPr>
        <p:txBody>
          <a:bodyPr vert="horz" lIns="68564" tIns="34281" rIns="68564" bIns="34281" anchor="b" anchorCtr="0">
            <a:noAutofit/>
          </a:bodyPr>
          <a:lstStyle>
            <a:lvl1pPr algn="ctr" defTabSz="914124" fontAlgn="auto">
              <a:spcBef>
                <a:spcPts val="0"/>
              </a:spcBef>
              <a:spcAft>
                <a:spcPts val="0"/>
              </a:spcAft>
              <a:defRPr lang="en-US" sz="1000" i="0" u="none" spc="0">
                <a:solidFill>
                  <a:srgbClr val="A7B5BF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r>
              <a:rPr lang="en-US" dirty="0"/>
              <a:t>             Fall 2016                                                             MGMT 490/590 Predictive Analytics</a:t>
            </a:r>
            <a:endParaRPr dirty="0"/>
          </a:p>
        </p:txBody>
      </p:sp>
      <p:sp>
        <p:nvSpPr>
          <p:cNvPr id="82948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34281" rIns="68564" bIns="34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3" r:id="rId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dt="0"/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lang="en-US" sz="2800" kern="1200">
          <a:solidFill>
            <a:schemeClr val="bg2"/>
          </a:solidFill>
          <a:latin typeface="Roboto Light"/>
          <a:ea typeface="ＭＳ Ｐゴシック" charset="0"/>
          <a:cs typeface="Roboto Light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Roboto Light" charset="0"/>
          <a:ea typeface="ＭＳ Ｐゴシック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Roboto Light" charset="0"/>
          <a:ea typeface="ＭＳ Ｐゴシック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Roboto Light" charset="0"/>
          <a:ea typeface="ＭＳ Ｐゴシック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Roboto Light" charset="0"/>
          <a:ea typeface="ＭＳ Ｐゴシック" charset="0"/>
        </a:defRPr>
      </a:lvl5pPr>
      <a:lvl6pPr marL="457200" algn="ctr" defTabSz="455613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Roboto Light" charset="0"/>
          <a:ea typeface="ＭＳ Ｐゴシック" charset="0"/>
        </a:defRPr>
      </a:lvl6pPr>
      <a:lvl7pPr marL="914400" algn="ctr" defTabSz="455613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Roboto Light" charset="0"/>
          <a:ea typeface="ＭＳ Ｐゴシック" charset="0"/>
        </a:defRPr>
      </a:lvl7pPr>
      <a:lvl8pPr marL="1371600" algn="ctr" defTabSz="455613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Roboto Light" charset="0"/>
          <a:ea typeface="ＭＳ Ｐゴシック" charset="0"/>
        </a:defRPr>
      </a:lvl8pPr>
      <a:lvl9pPr marL="1828800" algn="ctr" defTabSz="455613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Roboto Light" charset="0"/>
          <a:ea typeface="ＭＳ Ｐゴシック" charset="0"/>
        </a:defRPr>
      </a:lvl9pPr>
    </p:titleStyle>
    <p:bodyStyle>
      <a:lvl1pPr marL="342900" indent="-342900" algn="ctr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sk-SK" sz="1000" kern="1200">
          <a:solidFill>
            <a:srgbClr val="797979"/>
          </a:solidFill>
          <a:latin typeface="Roboto Light"/>
          <a:ea typeface="ＭＳ Ｐゴシック" charset="0"/>
          <a:cs typeface="Roboto Light"/>
        </a:defRPr>
      </a:lvl1pPr>
      <a:lvl2pPr marL="455613" indent="1588" algn="ctr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sk-SK" sz="1000" kern="1200">
          <a:solidFill>
            <a:srgbClr val="797979"/>
          </a:solidFill>
          <a:latin typeface="Roboto Light"/>
          <a:ea typeface="ＭＳ Ｐゴシック" charset="0"/>
          <a:cs typeface="Roboto Light"/>
        </a:defRPr>
      </a:lvl2pPr>
      <a:lvl3pPr marL="912813" indent="1588" algn="ctr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sk-SK" sz="1000" kern="1200">
          <a:solidFill>
            <a:srgbClr val="797979"/>
          </a:solidFill>
          <a:latin typeface="Roboto Light"/>
          <a:ea typeface="ＭＳ Ｐゴシック" charset="0"/>
          <a:cs typeface="Roboto Light"/>
        </a:defRPr>
      </a:lvl3pPr>
      <a:lvl4pPr marL="1370013" indent="1588" algn="ctr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sk-SK" sz="1000" kern="1200">
          <a:solidFill>
            <a:srgbClr val="797979"/>
          </a:solidFill>
          <a:latin typeface="Roboto Light"/>
          <a:ea typeface="ＭＳ Ｐゴシック" charset="0"/>
          <a:cs typeface="Roboto Light"/>
        </a:defRPr>
      </a:lvl4pPr>
      <a:lvl5pPr marL="1827213" indent="1588" algn="ctr" defTabSz="455613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defRPr lang="en-US" sz="1000" kern="1200">
          <a:solidFill>
            <a:srgbClr val="797979"/>
          </a:solidFill>
          <a:latin typeface="Roboto Light"/>
          <a:ea typeface="ＭＳ Ｐゴシック" charset="0"/>
          <a:cs typeface="Roboto Light"/>
        </a:defRPr>
      </a:lvl5pPr>
      <a:lvl6pPr marL="2513249" indent="-228476" algn="l" defTabSz="4569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06" indent="-228476" algn="l" defTabSz="4569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60" indent="-228476" algn="l" defTabSz="4569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16" indent="-228476" algn="l" defTabSz="45694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7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1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67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21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75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23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80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34" algn="l" defTabSz="4569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6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Relationship Id="rId6" Type="http://schemas.openxmlformats.org/officeDocument/2006/relationships/hyperlink" Target="MatthewALanham.com" TargetMode="External"/><Relationship Id="rId5" Type="http://schemas.openxmlformats.org/officeDocument/2006/relationships/hyperlink" Target="https://krannert.purdue.edu/centers/business-information-and-analytics-center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krannert.purdue.edu/masters/programs/business-analytics-and-information-management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hewALanham/2021_MWDS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ac.purdue.edu/compute/schola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MatthewALanham/2021_MWDSI" TargetMode="Externa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MatthewALanham/2021_MWDSI" TargetMode="Externa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MatthewALanham/2021_MWDSI" TargetMode="External"/><Relationship Id="rId4" Type="http://schemas.openxmlformats.org/officeDocument/2006/relationships/hyperlink" Target="https://matthewlanham.shinyapps.io/MWDSI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hewlanham.shinyapps.io/MWDSI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MatthewALanham/2021_MWDSI" TargetMode="External"/><Relationship Id="rId5" Type="http://schemas.openxmlformats.org/officeDocument/2006/relationships/hyperlink" Target="https://www.shinyapps.io/" TargetMode="Externa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ac.purdue.edu/compute/schola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MatthewALanham/2021_MWDSI" TargetMode="Externa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hewALanham/2021_MWDS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MatthewALanham/2021_MWDSI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tthewALanham/2021_MWDSI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krannert.purdue.edu/masters/business-analytics-and-information-managemen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MatthewALanham/2021_MWDS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github.com/MatthewALanham/2021_MWDS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burtchworks.com/2020/12/16/2020-sas-r-or-python-survey-results-which-tool-do-data-scientists-analytics-pros-prefer/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www.kdnuggets.com/2019/05/poll-top-data-science-machine-learning-platform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webinars/r-python-a-data-science-love-stor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MatthewALanham/2021_MWDSI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support.rstudio.com/hc/en-us/articles/360023654474-Installing-and-Configuring-Python-with-RStudio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github.com/MatthewALanham/2021_MWDSI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sfaIeNbpj8" TargetMode="External"/><Relationship Id="rId3" Type="http://schemas.openxmlformats.org/officeDocument/2006/relationships/hyperlink" Target="https://support.rstudio.com/hc/en-us/articles/360023654474-Installing-and-Configuring-Python-with-RStudio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github.com/MatthewALanham/2021_MWDS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hewALanham/2021_MWDS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MatthewALanham/2021_MWDS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3AE5B7E-DAD1-42FC-A367-B74801B0F26A}"/>
              </a:ext>
            </a:extLst>
          </p:cNvPr>
          <p:cNvSpPr/>
          <p:nvPr/>
        </p:nvSpPr>
        <p:spPr>
          <a:xfrm>
            <a:off x="3312162" y="3654585"/>
            <a:ext cx="51748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Professor Matthew Lanham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Academic Director,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  <a:ea typeface="ＭＳ Ｐゴシック" charset="0"/>
                <a:hlinkClick r:id="rId4"/>
              </a:rPr>
              <a:t>MS BAIM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 Program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Associate Director of Student Engagements, 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  <a:ea typeface="ＭＳ Ｐゴシック" charset="0"/>
                <a:hlinkClick r:id="rId5"/>
              </a:rPr>
              <a:t>Krenicki Center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 for Business Analytics &amp; Machine Learning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  <a:ea typeface="ＭＳ Ｐゴシック" charset="0"/>
                <a:hlinkClick r:id="rId6" action="ppaction://hlinkfile"/>
              </a:rPr>
              <a:t>MatthewALanham.com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 charset="0"/>
              <a:ea typeface="ＭＳ Ｐゴシック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27F138-8DA8-4826-AD47-F1A486ABC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5325" y="2379075"/>
            <a:ext cx="2393344" cy="1087884"/>
          </a:xfrm>
          <a:prstGeom prst="rect">
            <a:avLst/>
          </a:prstGeom>
        </p:spPr>
      </p:pic>
      <p:sp>
        <p:nvSpPr>
          <p:cNvPr id="5" name="Nadpis 5">
            <a:extLst>
              <a:ext uri="{FF2B5EF4-FFF2-40B4-BE49-F238E27FC236}">
                <a16:creationId xmlns:a16="http://schemas.microsoft.com/office/drawing/2014/main" id="{70FBC63F-BF30-4237-9614-E7D39EDEC8D5}"/>
              </a:ext>
            </a:extLst>
          </p:cNvPr>
          <p:cNvSpPr txBox="1">
            <a:spLocks/>
          </p:cNvSpPr>
          <p:nvPr/>
        </p:nvSpPr>
        <p:spPr bwMode="auto">
          <a:xfrm>
            <a:off x="325676" y="217869"/>
            <a:ext cx="8523961" cy="175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34281" rIns="68564" bIns="34281" numCol="1" anchor="ctr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lang="en-US" sz="2800" kern="1200">
                <a:solidFill>
                  <a:schemeClr val="accent2"/>
                </a:solidFill>
                <a:latin typeface="Roboto Light"/>
                <a:ea typeface="ＭＳ Ｐゴシック" charset="0"/>
                <a:cs typeface="Roboto Light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Roboto Light" charset="0"/>
                <a:ea typeface="ＭＳ Ｐゴシック" charset="0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Roboto Light" charset="0"/>
                <a:ea typeface="ＭＳ Ｐゴシック" charset="0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Roboto Light" charset="0"/>
                <a:ea typeface="ＭＳ Ｐゴシック" charset="0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Roboto Light" charset="0"/>
                <a:ea typeface="ＭＳ Ｐゴシック" charset="0"/>
              </a:defRPr>
            </a:lvl5pPr>
            <a:lvl6pPr marL="457200" algn="ctr" defTabSz="45561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Roboto Light" charset="0"/>
                <a:ea typeface="ＭＳ Ｐゴシック" charset="0"/>
              </a:defRPr>
            </a:lvl6pPr>
            <a:lvl7pPr marL="914400" algn="ctr" defTabSz="45561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Roboto Light" charset="0"/>
                <a:ea typeface="ＭＳ Ｐゴシック" charset="0"/>
              </a:defRPr>
            </a:lvl7pPr>
            <a:lvl8pPr marL="1371600" algn="ctr" defTabSz="45561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Roboto Light" charset="0"/>
                <a:ea typeface="ＭＳ Ｐゴシック" charset="0"/>
              </a:defRPr>
            </a:lvl8pPr>
            <a:lvl9pPr marL="1828800" algn="ctr" defTabSz="45561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Roboto Light" charset="0"/>
                <a:ea typeface="ＭＳ Ｐゴシック" charset="0"/>
              </a:defRPr>
            </a:lvl9pPr>
          </a:lstStyle>
          <a:p>
            <a:pPr marL="0" marR="0" lvl="0" indent="0" algn="ctr" defTabSz="9128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 Light"/>
                <a:ea typeface="ＭＳ Ｐゴシック" charset="0"/>
              </a:rPr>
              <a:t>Doing Analytics with R (and Python) in RStudio</a:t>
            </a:r>
          </a:p>
        </p:txBody>
      </p:sp>
      <p:pic>
        <p:nvPicPr>
          <p:cNvPr id="3" name="Picture 2" descr="A person smiling for the picture&#10;&#10;Description automatically generated with low confidence">
            <a:extLst>
              <a:ext uri="{FF2B5EF4-FFF2-40B4-BE49-F238E27FC236}">
                <a16:creationId xmlns:a16="http://schemas.microsoft.com/office/drawing/2014/main" id="{BAFB43CD-DDA7-4F36-BF18-8F963E38F2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01" y="3724586"/>
            <a:ext cx="1575359" cy="1050239"/>
          </a:xfrm>
          <a:prstGeom prst="rect">
            <a:avLst/>
          </a:prstGeom>
        </p:spPr>
      </p:pic>
      <p:pic>
        <p:nvPicPr>
          <p:cNvPr id="1028" name="Picture 4" descr="Hex Stickers">
            <a:extLst>
              <a:ext uri="{FF2B5EF4-FFF2-40B4-BE49-F238E27FC236}">
                <a16:creationId xmlns:a16="http://schemas.microsoft.com/office/drawing/2014/main" id="{144E3DD7-BD2F-4183-93D7-13982F2F2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397" y="1632525"/>
            <a:ext cx="1563919" cy="181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Studio sticker | RStudio swag">
            <a:extLst>
              <a:ext uri="{FF2B5EF4-FFF2-40B4-BE49-F238E27FC236}">
                <a16:creationId xmlns:a16="http://schemas.microsoft.com/office/drawing/2014/main" id="{67EE4A08-718D-44A3-AC0A-741BF4C72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69" y="1589843"/>
            <a:ext cx="1854128" cy="18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35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adpis 20"/>
          <p:cNvSpPr>
            <a:spLocks noGrp="1"/>
          </p:cNvSpPr>
          <p:nvPr>
            <p:ph type="title"/>
          </p:nvPr>
        </p:nvSpPr>
        <p:spPr>
          <a:xfrm>
            <a:off x="252413" y="158279"/>
            <a:ext cx="866298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Data Scientist Take-aways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 Placeholder 19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2412" y="539279"/>
            <a:ext cx="866298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RStudio is NOT yet a full-fledged IDE for Python like Spyder or </a:t>
            </a:r>
            <a:r>
              <a:rPr lang="en-US" dirty="0" err="1">
                <a:solidFill>
                  <a:schemeClr val="tx2"/>
                </a:solidFill>
              </a:rPr>
              <a:t>Jupyter</a:t>
            </a:r>
            <a:r>
              <a:rPr lang="en-US" dirty="0">
                <a:solidFill>
                  <a:schemeClr val="tx2"/>
                </a:solidFill>
              </a:rPr>
              <a:t> Lab, but provides the convenience to work in one IDE on data and have the tools from both language available to you which will likely be sufficient for many people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 Markdown is similar to a </a:t>
            </a:r>
            <a:r>
              <a:rPr lang="en-US" dirty="0" err="1">
                <a:solidFill>
                  <a:schemeClr val="tx2"/>
                </a:solidFill>
              </a:rPr>
              <a:t>Jupyter</a:t>
            </a:r>
            <a:r>
              <a:rPr lang="en-US" dirty="0">
                <a:solidFill>
                  <a:schemeClr val="tx2"/>
                </a:solidFill>
              </a:rPr>
              <a:t> Notebook in that it provides a way to do literate programming where you combine text/prose with code output in one single computational document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</a:t>
            </a:r>
            <a:r>
              <a:rPr lang="en-US" b="1" dirty="0" err="1">
                <a:solidFill>
                  <a:schemeClr val="tx2"/>
                </a:solidFill>
              </a:rPr>
              <a:t>py</a:t>
            </a:r>
            <a:r>
              <a:rPr lang="en-US" b="1" dirty="0">
                <a:solidFill>
                  <a:schemeClr val="tx2"/>
                </a:solidFill>
              </a:rPr>
              <a:t>$ </a:t>
            </a:r>
            <a:r>
              <a:rPr lang="en-US" dirty="0">
                <a:solidFill>
                  <a:schemeClr val="tx2"/>
                </a:solidFill>
              </a:rPr>
              <a:t>object gives you access to the python environment and all data/variables that is available in that environment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reticulate package uses C++ APIs making the data conversions fast for the languages to talk back and forth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2B7C924-8D09-4A1B-9742-590397705E34}"/>
              </a:ext>
            </a:extLst>
          </p:cNvPr>
          <p:cNvSpPr txBox="1">
            <a:spLocks/>
          </p:cNvSpPr>
          <p:nvPr/>
        </p:nvSpPr>
        <p:spPr>
          <a:xfrm>
            <a:off x="0" y="4704945"/>
            <a:ext cx="9144000" cy="438555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https://github.com/MatthewALanham/2021_MWDSI</a:t>
            </a: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adpis 20"/>
          <p:cNvSpPr>
            <a:spLocks noGrp="1"/>
          </p:cNvSpPr>
          <p:nvPr>
            <p:ph type="title"/>
          </p:nvPr>
        </p:nvSpPr>
        <p:spPr>
          <a:xfrm>
            <a:off x="252413" y="158279"/>
            <a:ext cx="866298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DevOps/ IT admin perspective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 Placeholder 19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2412" y="539279"/>
            <a:ext cx="86629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a challenge for IT to provide the infrastructure to support multiple languages and tools as packages fail, job conflicts, unsupported platforms, etc. 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Most teams today are working in a cloud-based environment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ECFCC71D-9C7E-4766-9587-198B77CD2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26" y="1786095"/>
            <a:ext cx="7430347" cy="2275383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B86D4E3-76C1-4B6B-96A4-E06AE0FF41CA}"/>
              </a:ext>
            </a:extLst>
          </p:cNvPr>
          <p:cNvSpPr txBox="1">
            <a:spLocks/>
          </p:cNvSpPr>
          <p:nvPr/>
        </p:nvSpPr>
        <p:spPr>
          <a:xfrm>
            <a:off x="0" y="4704945"/>
            <a:ext cx="9144000" cy="438555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https://github.com/MatthewALanham/2021_MWDSI</a:t>
            </a: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5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336A3C7A-2FA8-41B0-9749-6C916203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06" y="3181153"/>
            <a:ext cx="2446011" cy="1523791"/>
          </a:xfrm>
          <a:prstGeom prst="rect">
            <a:avLst/>
          </a:prstGeom>
        </p:spPr>
      </p:pic>
      <p:sp>
        <p:nvSpPr>
          <p:cNvPr id="101378" name="Nadpis 20"/>
          <p:cNvSpPr>
            <a:spLocks noGrp="1"/>
          </p:cNvSpPr>
          <p:nvPr>
            <p:ph type="title"/>
          </p:nvPr>
        </p:nvSpPr>
        <p:spPr>
          <a:xfrm>
            <a:off x="252413" y="158279"/>
            <a:ext cx="8763697" cy="3810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916621"/>
                </a:solidFill>
                <a:latin typeface="+mj-lt"/>
              </a:rPr>
              <a:t>app.R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 Placeholder 19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72C778-E165-4CCA-AE92-3F0B1B35C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884" y="1403150"/>
            <a:ext cx="3447619" cy="27904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42278D-AC07-4F57-A591-940FDADF5A25}"/>
              </a:ext>
            </a:extLst>
          </p:cNvPr>
          <p:cNvSpPr/>
          <p:nvPr/>
        </p:nvSpPr>
        <p:spPr>
          <a:xfrm>
            <a:off x="1987992" y="1941838"/>
            <a:ext cx="2869805" cy="514735"/>
          </a:xfrm>
          <a:prstGeom prst="rect">
            <a:avLst/>
          </a:prstGeom>
          <a:noFill/>
          <a:ln w="12700">
            <a:solidFill>
              <a:srgbClr val="EA3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AFF121-71F4-4DA0-8FB2-E126AB8E34D0}"/>
              </a:ext>
            </a:extLst>
          </p:cNvPr>
          <p:cNvCxnSpPr>
            <a:cxnSpLocks/>
          </p:cNvCxnSpPr>
          <p:nvPr/>
        </p:nvCxnSpPr>
        <p:spPr>
          <a:xfrm>
            <a:off x="638702" y="2115327"/>
            <a:ext cx="96750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35A19D8-5BDE-468B-A4D6-A2EBDDE04087}"/>
              </a:ext>
            </a:extLst>
          </p:cNvPr>
          <p:cNvSpPr/>
          <p:nvPr/>
        </p:nvSpPr>
        <p:spPr>
          <a:xfrm>
            <a:off x="175438" y="1813749"/>
            <a:ext cx="1258678" cy="307777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Input function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6B06D-6C41-41CD-8098-E687E454407D}"/>
              </a:ext>
            </a:extLst>
          </p:cNvPr>
          <p:cNvSpPr/>
          <p:nvPr/>
        </p:nvSpPr>
        <p:spPr>
          <a:xfrm>
            <a:off x="171211" y="2258030"/>
            <a:ext cx="1398140" cy="307777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Output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F4FCB-68C0-4609-8C45-04D1677E9251}"/>
              </a:ext>
            </a:extLst>
          </p:cNvPr>
          <p:cNvSpPr/>
          <p:nvPr/>
        </p:nvSpPr>
        <p:spPr>
          <a:xfrm>
            <a:off x="1987992" y="2460926"/>
            <a:ext cx="1590170" cy="17792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8F56AD-8730-43C7-BBF0-BA32B31F6E33}"/>
              </a:ext>
            </a:extLst>
          </p:cNvPr>
          <p:cNvCxnSpPr>
            <a:cxnSpLocks/>
          </p:cNvCxnSpPr>
          <p:nvPr/>
        </p:nvCxnSpPr>
        <p:spPr>
          <a:xfrm>
            <a:off x="642222" y="2548387"/>
            <a:ext cx="96750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6ED2240-9FC7-4FEC-B931-63B608694DBA}"/>
              </a:ext>
            </a:extLst>
          </p:cNvPr>
          <p:cNvSpPr/>
          <p:nvPr/>
        </p:nvSpPr>
        <p:spPr>
          <a:xfrm>
            <a:off x="5451655" y="2792234"/>
            <a:ext cx="1975221" cy="307777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inputId &amp; input$ match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7BE01E4-19C5-4BC7-8DD4-72A315D81174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V="1">
            <a:off x="5092700" y="1445667"/>
            <a:ext cx="777055" cy="1916079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FB57052-2A7D-4361-96EC-C6F33E92E7E9}"/>
              </a:ext>
            </a:extLst>
          </p:cNvPr>
          <p:cNvSpPr/>
          <p:nvPr/>
        </p:nvSpPr>
        <p:spPr>
          <a:xfrm>
            <a:off x="4288827" y="1861291"/>
            <a:ext cx="234360" cy="307777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 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C3EACC2-EFFF-4802-B7E7-59821AF59FF7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5054798" y="2032105"/>
            <a:ext cx="316562" cy="2452375"/>
          </a:xfrm>
          <a:prstGeom prst="bent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BE2BE96-E31B-4FD9-8BB9-F08E5F522F25}"/>
              </a:ext>
            </a:extLst>
          </p:cNvPr>
          <p:cNvSpPr/>
          <p:nvPr/>
        </p:nvSpPr>
        <p:spPr>
          <a:xfrm>
            <a:off x="244825" y="4316026"/>
            <a:ext cx="2183611" cy="307777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outputId &amp; output$ match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25A84D2-E84D-48A3-B227-2F311591BB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1151" y="3309892"/>
            <a:ext cx="1065850" cy="947832"/>
          </a:xfrm>
          <a:prstGeom prst="bentConnector3">
            <a:avLst>
              <a:gd name="adj1" fmla="val 100372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987D61C-A380-446E-9205-CC49FE258217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428436" y="2638855"/>
            <a:ext cx="739163" cy="1831060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2D4280F-3AEA-4308-8B7C-FDF1198E7C30}"/>
              </a:ext>
            </a:extLst>
          </p:cNvPr>
          <p:cNvSpPr/>
          <p:nvPr/>
        </p:nvSpPr>
        <p:spPr>
          <a:xfrm>
            <a:off x="3248879" y="2316626"/>
            <a:ext cx="234360" cy="307777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1" name="Footer Placeholder 1">
            <a:extLst>
              <a:ext uri="{FF2B5EF4-FFF2-40B4-BE49-F238E27FC236}">
                <a16:creationId xmlns:a16="http://schemas.microsoft.com/office/drawing/2014/main" id="{62C085E6-D693-4E30-8836-E6EB1B630FF0}"/>
              </a:ext>
            </a:extLst>
          </p:cNvPr>
          <p:cNvSpPr txBox="1">
            <a:spLocks/>
          </p:cNvSpPr>
          <p:nvPr/>
        </p:nvSpPr>
        <p:spPr>
          <a:xfrm>
            <a:off x="0" y="4704945"/>
            <a:ext cx="9144000" cy="438555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https://github.com/MatthewALanham/2021_MWDSI</a:t>
            </a: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70B085-B115-436D-ACB9-C2C2A35972E1}"/>
              </a:ext>
            </a:extLst>
          </p:cNvPr>
          <p:cNvSpPr/>
          <p:nvPr/>
        </p:nvSpPr>
        <p:spPr>
          <a:xfrm>
            <a:off x="252412" y="539279"/>
            <a:ext cx="8662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2"/>
                </a:solidFill>
              </a:rPr>
              <a:t>A team could also incorporate python code into a shiny application and easily deploy the dashboard or tool to the decision-maker.</a:t>
            </a:r>
          </a:p>
        </p:txBody>
      </p:sp>
    </p:spTree>
    <p:extLst>
      <p:ext uri="{BB962C8B-B14F-4D97-AF65-F5344CB8AC3E}">
        <p14:creationId xmlns:p14="http://schemas.microsoft.com/office/powerpoint/2010/main" val="329735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adpis 20"/>
          <p:cNvSpPr>
            <a:spLocks noGrp="1"/>
          </p:cNvSpPr>
          <p:nvPr>
            <p:ph type="title"/>
          </p:nvPr>
        </p:nvSpPr>
        <p:spPr>
          <a:xfrm>
            <a:off x="252413" y="158279"/>
            <a:ext cx="866298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Deploying an app for decision support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 Placeholder 19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2412" y="539279"/>
            <a:ext cx="8662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2"/>
                </a:solidFill>
              </a:rPr>
              <a:t>Say this simple shiny app is our team’s decision-support tool that we want to share with others via a </a:t>
            </a:r>
            <a:r>
              <a:rPr lang="en-US" dirty="0" err="1">
                <a:solidFill>
                  <a:schemeClr val="tx2"/>
                </a:solidFill>
              </a:rPr>
              <a:t>url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6E451-8395-486C-A199-C9FC85F0B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1185610"/>
            <a:ext cx="4980354" cy="32985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CC1337-7E48-4B4E-B54B-8CBB5AAB6B51}"/>
              </a:ext>
            </a:extLst>
          </p:cNvPr>
          <p:cNvSpPr/>
          <p:nvPr/>
        </p:nvSpPr>
        <p:spPr>
          <a:xfrm>
            <a:off x="4728107" y="1635595"/>
            <a:ext cx="243519" cy="196346"/>
          </a:xfrm>
          <a:prstGeom prst="rect">
            <a:avLst/>
          </a:prstGeom>
          <a:noFill/>
          <a:ln w="28575">
            <a:solidFill>
              <a:srgbClr val="EA3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6984-1A12-4FD7-87C2-F820AC9597BB}"/>
              </a:ext>
            </a:extLst>
          </p:cNvPr>
          <p:cNvSpPr/>
          <p:nvPr/>
        </p:nvSpPr>
        <p:spPr>
          <a:xfrm>
            <a:off x="5631440" y="1537559"/>
            <a:ext cx="299178" cy="29438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marL="0" marR="0" lvl="0" indent="0" algn="just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C8CB0-739E-4F69-881B-5DBC1441AABB}"/>
              </a:ext>
            </a:extLst>
          </p:cNvPr>
          <p:cNvSpPr txBox="1"/>
          <p:nvPr/>
        </p:nvSpPr>
        <p:spPr>
          <a:xfrm>
            <a:off x="6001466" y="1495071"/>
            <a:ext cx="2722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Click the blue eye icon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9227B-3FCB-455E-B652-207A581CEB9B}"/>
              </a:ext>
            </a:extLst>
          </p:cNvPr>
          <p:cNvSpPr/>
          <p:nvPr/>
        </p:nvSpPr>
        <p:spPr>
          <a:xfrm>
            <a:off x="5631440" y="2429572"/>
            <a:ext cx="299178" cy="29438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marL="0" marR="0" lvl="0" indent="0" algn="just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1A1A1A"/>
                </a:solidFill>
              </a:rPr>
              <a:t>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Roboto Light" charset="0"/>
              <a:ea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CD0A9-E8A8-4B73-BE5D-3752666DC3A2}"/>
              </a:ext>
            </a:extLst>
          </p:cNvPr>
          <p:cNvSpPr txBox="1"/>
          <p:nvPr/>
        </p:nvSpPr>
        <p:spPr>
          <a:xfrm>
            <a:off x="6001465" y="2387084"/>
            <a:ext cx="28685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Choose the server location where you would like your app hosted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4ECCED-472C-4E7A-87AE-467A43B9983B}"/>
              </a:ext>
            </a:extLst>
          </p:cNvPr>
          <p:cNvSpPr/>
          <p:nvPr/>
        </p:nvSpPr>
        <p:spPr>
          <a:xfrm>
            <a:off x="3952561" y="2625781"/>
            <a:ext cx="1452559" cy="435766"/>
          </a:xfrm>
          <a:prstGeom prst="rect">
            <a:avLst/>
          </a:prstGeom>
          <a:noFill/>
          <a:ln w="28575">
            <a:solidFill>
              <a:srgbClr val="EA3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C8C07-0321-4559-82D7-313C70AC5CAA}"/>
              </a:ext>
            </a:extLst>
          </p:cNvPr>
          <p:cNvSpPr txBox="1"/>
          <p:nvPr/>
        </p:nvSpPr>
        <p:spPr>
          <a:xfrm>
            <a:off x="5690972" y="4254041"/>
            <a:ext cx="33437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https://matthewlanham.shinyapps.io/MWDSI/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1817C5-8593-4616-B5D4-C122EE8329D9}"/>
              </a:ext>
            </a:extLst>
          </p:cNvPr>
          <p:cNvSpPr/>
          <p:nvPr/>
        </p:nvSpPr>
        <p:spPr>
          <a:xfrm>
            <a:off x="3952560" y="3334220"/>
            <a:ext cx="1452559" cy="403345"/>
          </a:xfrm>
          <a:prstGeom prst="rect">
            <a:avLst/>
          </a:prstGeom>
          <a:noFill/>
          <a:ln w="28575">
            <a:solidFill>
              <a:srgbClr val="EA3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C15DA2-CACE-4C7E-B6B0-FEC3D9650704}"/>
              </a:ext>
            </a:extLst>
          </p:cNvPr>
          <p:cNvSpPr/>
          <p:nvPr/>
        </p:nvSpPr>
        <p:spPr>
          <a:xfrm>
            <a:off x="5634251" y="3627290"/>
            <a:ext cx="299178" cy="29438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marL="0" marR="0" lvl="0" indent="0" algn="just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1A1A1A"/>
                </a:solidFill>
              </a:rPr>
              <a:t>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Roboto Light" charset="0"/>
              <a:ea typeface="ＭＳ Ｐゴシック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A976A7-952B-4482-83E3-89717183E857}"/>
              </a:ext>
            </a:extLst>
          </p:cNvPr>
          <p:cNvSpPr txBox="1"/>
          <p:nvPr/>
        </p:nvSpPr>
        <p:spPr>
          <a:xfrm>
            <a:off x="5989306" y="3627290"/>
            <a:ext cx="286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Provide name of app</a:t>
            </a:r>
            <a:endParaRPr lang="en-US" dirty="0"/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426CDB36-BA72-456A-A521-50577733669E}"/>
              </a:ext>
            </a:extLst>
          </p:cNvPr>
          <p:cNvSpPr txBox="1">
            <a:spLocks/>
          </p:cNvSpPr>
          <p:nvPr/>
        </p:nvSpPr>
        <p:spPr>
          <a:xfrm>
            <a:off x="0" y="4704945"/>
            <a:ext cx="9144000" cy="438555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https://github.com/MatthewALanham/2021_MWDSI</a:t>
            </a: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1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adpis 20"/>
          <p:cNvSpPr>
            <a:spLocks noGrp="1"/>
          </p:cNvSpPr>
          <p:nvPr>
            <p:ph type="title"/>
          </p:nvPr>
        </p:nvSpPr>
        <p:spPr>
          <a:xfrm>
            <a:off x="252413" y="158279"/>
            <a:ext cx="866298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Deploying an app for decision support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 Placeholder 19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6984-1A12-4FD7-87C2-F820AC9597BB}"/>
              </a:ext>
            </a:extLst>
          </p:cNvPr>
          <p:cNvSpPr/>
          <p:nvPr/>
        </p:nvSpPr>
        <p:spPr>
          <a:xfrm>
            <a:off x="5631440" y="955619"/>
            <a:ext cx="299178" cy="29438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marL="0" marR="0" lvl="0" indent="0" algn="just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1A1A1A"/>
                </a:solidFill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Roboto Light" charset="0"/>
              <a:ea typeface="ＭＳ Ｐゴシック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C8CB0-739E-4F69-881B-5DBC1441AABB}"/>
              </a:ext>
            </a:extLst>
          </p:cNvPr>
          <p:cNvSpPr txBox="1"/>
          <p:nvPr/>
        </p:nvSpPr>
        <p:spPr>
          <a:xfrm>
            <a:off x="6001466" y="913131"/>
            <a:ext cx="3014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Share the link of your app or dashboard with those users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C8C07-0321-4559-82D7-313C70AC5CAA}"/>
              </a:ext>
            </a:extLst>
          </p:cNvPr>
          <p:cNvSpPr txBox="1"/>
          <p:nvPr/>
        </p:nvSpPr>
        <p:spPr>
          <a:xfrm>
            <a:off x="820946" y="610091"/>
            <a:ext cx="33437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https://matthewlanham.shinyapps.io/MWDSI/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1511E-198B-4115-AB5D-71B6CC4C7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42" y="1054175"/>
            <a:ext cx="5350091" cy="290174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66FAC1A-BAB2-479B-B94B-B0DF61D53625}"/>
              </a:ext>
            </a:extLst>
          </p:cNvPr>
          <p:cNvSpPr/>
          <p:nvPr/>
        </p:nvSpPr>
        <p:spPr>
          <a:xfrm>
            <a:off x="820946" y="997702"/>
            <a:ext cx="1597134" cy="252300"/>
          </a:xfrm>
          <a:prstGeom prst="rect">
            <a:avLst/>
          </a:prstGeom>
          <a:noFill/>
          <a:ln w="28575">
            <a:solidFill>
              <a:srgbClr val="EA3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3C514A-8E47-452D-BC48-B33E4B9FD58E}"/>
              </a:ext>
            </a:extLst>
          </p:cNvPr>
          <p:cNvSpPr txBox="1"/>
          <p:nvPr/>
        </p:nvSpPr>
        <p:spPr>
          <a:xfrm>
            <a:off x="325413" y="3784834"/>
            <a:ext cx="85899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  <a:hlinkClick r:id="rId5"/>
              </a:rPr>
              <a:t>Shinyapps.io</a:t>
            </a:r>
            <a:r>
              <a:rPr lang="en-US" dirty="0">
                <a:solidFill>
                  <a:schemeClr val="tx2"/>
                </a:solidFill>
              </a:rPr>
              <a:t> is just one place you could host your app. I’m using a free account here, so my app is public. Companies have paid accounts with private, and password protected apps, but the process is exactly the same.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CA550-B4C0-4E6D-9472-963B963F0405}"/>
              </a:ext>
            </a:extLst>
          </p:cNvPr>
          <p:cNvSpPr txBox="1"/>
          <p:nvPr/>
        </p:nvSpPr>
        <p:spPr>
          <a:xfrm>
            <a:off x="5930618" y="2069609"/>
            <a:ext cx="29065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The end user know or care if you used python, R, or something else, and won’t care.</a:t>
            </a:r>
            <a:endParaRPr lang="en-US" dirty="0"/>
          </a:p>
        </p:txBody>
      </p:sp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7846AA8A-A8DF-4451-B345-3C5BBD89AD4D}"/>
              </a:ext>
            </a:extLst>
          </p:cNvPr>
          <p:cNvSpPr txBox="1">
            <a:spLocks/>
          </p:cNvSpPr>
          <p:nvPr/>
        </p:nvSpPr>
        <p:spPr>
          <a:xfrm>
            <a:off x="0" y="4704945"/>
            <a:ext cx="9144000" cy="438555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https://github.com/MatthewALanham/2021_MWDSI</a:t>
            </a: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2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adpis 20"/>
          <p:cNvSpPr>
            <a:spLocks noGrp="1"/>
          </p:cNvSpPr>
          <p:nvPr>
            <p:ph type="title"/>
          </p:nvPr>
        </p:nvSpPr>
        <p:spPr>
          <a:xfrm>
            <a:off x="252413" y="158279"/>
            <a:ext cx="866298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DevOps/ IT Admin Take-aways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 Placeholder 19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2412" y="539279"/>
            <a:ext cx="866298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a challenge for IT to provide the infrastructure to support multiple languages and tools as packages fail, job conflicts, unsupported platforms, etc. 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RStudio provides a product called RStudio Team with is part of RStudio Server</a:t>
            </a:r>
          </a:p>
          <a:p>
            <a:pPr marL="741363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Provides a single infrastructure for R &amp; Python </a:t>
            </a:r>
          </a:p>
          <a:p>
            <a:pPr marL="741363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Enable user's favorite tools: RStudio, </a:t>
            </a:r>
            <a:r>
              <a:rPr lang="en-US" dirty="0" err="1">
                <a:solidFill>
                  <a:schemeClr val="tx2"/>
                </a:solidFill>
              </a:rPr>
              <a:t>Jupyter</a:t>
            </a:r>
            <a:r>
              <a:rPr lang="en-US" dirty="0">
                <a:solidFill>
                  <a:schemeClr val="tx2"/>
                </a:solidFill>
              </a:rPr>
              <a:t> Notebook</a:t>
            </a:r>
          </a:p>
          <a:p>
            <a:pPr marL="741363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Configure, integrate, and scale in one environment across different teams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ECFCC71D-9C7E-4766-9587-198B77CD2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31" y="2429562"/>
            <a:ext cx="7430347" cy="2275383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B86D4E3-76C1-4B6B-96A4-E06AE0FF41CA}"/>
              </a:ext>
            </a:extLst>
          </p:cNvPr>
          <p:cNvSpPr txBox="1">
            <a:spLocks/>
          </p:cNvSpPr>
          <p:nvPr/>
        </p:nvSpPr>
        <p:spPr>
          <a:xfrm>
            <a:off x="0" y="4704945"/>
            <a:ext cx="9144000" cy="438555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https://github.com/MatthewALanham/2021_MWDSI</a:t>
            </a: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94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adpis 20"/>
          <p:cNvSpPr>
            <a:spLocks noGrp="1"/>
          </p:cNvSpPr>
          <p:nvPr>
            <p:ph type="title"/>
          </p:nvPr>
        </p:nvSpPr>
        <p:spPr>
          <a:xfrm>
            <a:off x="252413" y="158279"/>
            <a:ext cx="866298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DS Leader &amp; Business Stakeholder perspectives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 Placeholder 19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2412" y="539279"/>
            <a:ext cx="86629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Science leader</a:t>
            </a:r>
          </a:p>
          <a:p>
            <a:pPr marL="741363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They are managing multi-lingual team members and need them to effectively collaborate and share work</a:t>
            </a:r>
          </a:p>
          <a:p>
            <a:pPr marL="741363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They need to deploy timely interactive analyses, dashboards, reports, and decision-support tools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Business Stakeholder</a:t>
            </a:r>
          </a:p>
          <a:p>
            <a:pPr marL="741363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they want good insights…yesterday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, so they can make better decisions</a:t>
            </a:r>
          </a:p>
          <a:p>
            <a:pPr lvl="1" indent="0" algn="just">
              <a:spcAft>
                <a:spcPts val="12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1C1260C-8F48-44CB-BC74-41758391DD99}"/>
              </a:ext>
            </a:extLst>
          </p:cNvPr>
          <p:cNvSpPr txBox="1">
            <a:spLocks/>
          </p:cNvSpPr>
          <p:nvPr/>
        </p:nvSpPr>
        <p:spPr>
          <a:xfrm>
            <a:off x="0" y="4704945"/>
            <a:ext cx="9144000" cy="438555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https://github.com/MatthewALanham/2021_MWDSI</a:t>
            </a: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4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adpis 20"/>
          <p:cNvSpPr>
            <a:spLocks noGrp="1"/>
          </p:cNvSpPr>
          <p:nvPr>
            <p:ph type="title"/>
          </p:nvPr>
        </p:nvSpPr>
        <p:spPr>
          <a:xfrm>
            <a:off x="252413" y="158279"/>
            <a:ext cx="866298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Known companies doing this today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 Placeholder 19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7C015-72FE-42EF-84B0-09B7EA3F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72" y="1378682"/>
            <a:ext cx="7552267" cy="30233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592552-E644-4985-A2BA-6716C52040E1}"/>
              </a:ext>
            </a:extLst>
          </p:cNvPr>
          <p:cNvSpPr/>
          <p:nvPr/>
        </p:nvSpPr>
        <p:spPr>
          <a:xfrm>
            <a:off x="252412" y="539279"/>
            <a:ext cx="860033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2"/>
                </a:solidFill>
              </a:rPr>
              <a:t>These companies are just a sample that are working with multi-lingual (R, Python, Spark, etc.) teams that need to scale up their analytics and get it into production quickly to leverage their investment and maximize impact</a:t>
            </a:r>
            <a:endParaRPr lang="en-US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 indent="0" algn="just">
              <a:spcAft>
                <a:spcPts val="12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EB75498-2605-4DFE-B1D3-60DE9DFB982D}"/>
              </a:ext>
            </a:extLst>
          </p:cNvPr>
          <p:cNvSpPr txBox="1">
            <a:spLocks/>
          </p:cNvSpPr>
          <p:nvPr/>
        </p:nvSpPr>
        <p:spPr>
          <a:xfrm>
            <a:off x="0" y="4704945"/>
            <a:ext cx="9144000" cy="438555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https://github.com/MatthewALanham/2021_MWDSI</a:t>
            </a: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8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791269-A682-4550-9EB8-8DD43F547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" y="2835426"/>
            <a:ext cx="9102249" cy="1471695"/>
          </a:xfrm>
          <a:prstGeom prst="rect">
            <a:avLst/>
          </a:prstGeom>
        </p:spPr>
      </p:pic>
      <p:sp>
        <p:nvSpPr>
          <p:cNvPr id="101378" name="Nadpis 20"/>
          <p:cNvSpPr>
            <a:spLocks noGrp="1"/>
          </p:cNvSpPr>
          <p:nvPr>
            <p:ph type="title"/>
          </p:nvPr>
        </p:nvSpPr>
        <p:spPr>
          <a:xfrm>
            <a:off x="252413" y="158279"/>
            <a:ext cx="8662987" cy="381000"/>
          </a:xfrm>
        </p:spPr>
        <p:txBody>
          <a:bodyPr/>
          <a:lstStyle/>
          <a:p>
            <a:pPr algn="just"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Mostly scope and mentor experiential learning projects for </a:t>
            </a:r>
            <a:r>
              <a:rPr lang="en-US" b="1" dirty="0">
                <a:solidFill>
                  <a:srgbClr val="916621"/>
                </a:solidFill>
                <a:latin typeface="+mj-lt"/>
                <a:hlinkClick r:id="rId4"/>
              </a:rPr>
              <a:t>MS BAIM</a:t>
            </a:r>
            <a:r>
              <a:rPr lang="en-US" b="1" dirty="0">
                <a:solidFill>
                  <a:srgbClr val="916621"/>
                </a:solidFill>
                <a:latin typeface="+mj-lt"/>
              </a:rPr>
              <a:t> students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 Placeholder 19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0DD2B-FAFB-8843-8138-21C2362855B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16621"/>
                </a:solidFill>
                <a:effectLst/>
                <a:uLnTx/>
                <a:uFillTx/>
                <a:latin typeface="Roboto Light"/>
                <a:ea typeface="+mn-ea"/>
              </a:rPr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16621"/>
              </a:solidFill>
              <a:effectLst/>
              <a:uLnTx/>
              <a:uFillTx/>
              <a:latin typeface="Roboto Light"/>
              <a:ea typeface="+mn-ea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FA70CD-DF29-42F3-95B6-5E15609E3369}"/>
              </a:ext>
            </a:extLst>
          </p:cNvPr>
          <p:cNvCxnSpPr>
            <a:cxnSpLocks/>
          </p:cNvCxnSpPr>
          <p:nvPr/>
        </p:nvCxnSpPr>
        <p:spPr>
          <a:xfrm>
            <a:off x="40262" y="4292787"/>
            <a:ext cx="9060117" cy="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620FAD-E1C1-4E85-8FC5-A23A0CA3505F}"/>
              </a:ext>
            </a:extLst>
          </p:cNvPr>
          <p:cNvCxnSpPr>
            <a:cxnSpLocks/>
          </p:cNvCxnSpPr>
          <p:nvPr/>
        </p:nvCxnSpPr>
        <p:spPr>
          <a:xfrm>
            <a:off x="40262" y="4291228"/>
            <a:ext cx="0" cy="11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4FEFC0-CEF1-4FD3-B1A9-1F0A085F616E}"/>
              </a:ext>
            </a:extLst>
          </p:cNvPr>
          <p:cNvSpPr txBox="1"/>
          <p:nvPr/>
        </p:nvSpPr>
        <p:spPr>
          <a:xfrm>
            <a:off x="-54087" y="4364502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Jan 19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C12921-BE51-413B-BA3B-A4806571BE24}"/>
              </a:ext>
            </a:extLst>
          </p:cNvPr>
          <p:cNvSpPr txBox="1"/>
          <p:nvPr/>
        </p:nvSpPr>
        <p:spPr>
          <a:xfrm>
            <a:off x="838553" y="435078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Mar 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D5C916-1D83-4EFC-A8CE-3EB68875C218}"/>
              </a:ext>
            </a:extLst>
          </p:cNvPr>
          <p:cNvSpPr txBox="1"/>
          <p:nvPr/>
        </p:nvSpPr>
        <p:spPr>
          <a:xfrm>
            <a:off x="3134706" y="435078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Jun 14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D39018-3A6B-4E4A-8E5C-C923E25D1D21}"/>
              </a:ext>
            </a:extLst>
          </p:cNvPr>
          <p:cNvSpPr txBox="1"/>
          <p:nvPr/>
        </p:nvSpPr>
        <p:spPr>
          <a:xfrm>
            <a:off x="4239003" y="4361459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Aug 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64B2A3-8AEA-4B54-8825-F44A7B78BA06}"/>
              </a:ext>
            </a:extLst>
          </p:cNvPr>
          <p:cNvSpPr txBox="1"/>
          <p:nvPr/>
        </p:nvSpPr>
        <p:spPr>
          <a:xfrm>
            <a:off x="5374759" y="4372622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Oct 18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A6D4CC-CBCB-49EB-887E-E49510664548}"/>
              </a:ext>
            </a:extLst>
          </p:cNvPr>
          <p:cNvSpPr txBox="1"/>
          <p:nvPr/>
        </p:nvSpPr>
        <p:spPr>
          <a:xfrm>
            <a:off x="7665579" y="4367921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Mar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888BE1-CE9A-4D10-8D65-C69FC4FFC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241" y="2404784"/>
            <a:ext cx="412377" cy="354928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BB793F-3D50-451A-8E9F-9A30142FD31D}"/>
              </a:ext>
            </a:extLst>
          </p:cNvPr>
          <p:cNvCxnSpPr>
            <a:cxnSpLocks/>
          </p:cNvCxnSpPr>
          <p:nvPr/>
        </p:nvCxnSpPr>
        <p:spPr>
          <a:xfrm>
            <a:off x="6765335" y="2767541"/>
            <a:ext cx="0" cy="98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7987B5E7-A570-416F-AF5D-09137C406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2762" y="3167404"/>
            <a:ext cx="412377" cy="354928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9CA68F5-F0CC-47FF-A4E1-FAC82EE411A2}"/>
              </a:ext>
            </a:extLst>
          </p:cNvPr>
          <p:cNvCxnSpPr>
            <a:cxnSpLocks/>
          </p:cNvCxnSpPr>
          <p:nvPr/>
        </p:nvCxnSpPr>
        <p:spPr>
          <a:xfrm>
            <a:off x="9100379" y="3499883"/>
            <a:ext cx="0" cy="98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55C29F2-572C-4DB5-9D06-5F8A70867AA4}"/>
              </a:ext>
            </a:extLst>
          </p:cNvPr>
          <p:cNvSpPr txBox="1"/>
          <p:nvPr/>
        </p:nvSpPr>
        <p:spPr>
          <a:xfrm>
            <a:off x="1977508" y="4347224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May 17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1E45B3-1C79-4D64-B178-C6C7DC76CF4A}"/>
              </a:ext>
            </a:extLst>
          </p:cNvPr>
          <p:cNvSpPr txBox="1"/>
          <p:nvPr/>
        </p:nvSpPr>
        <p:spPr>
          <a:xfrm>
            <a:off x="6473646" y="4359877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Jan 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42E17D-FDB4-4B68-9E63-897915489D71}"/>
              </a:ext>
            </a:extLst>
          </p:cNvPr>
          <p:cNvSpPr txBox="1"/>
          <p:nvPr/>
        </p:nvSpPr>
        <p:spPr>
          <a:xfrm>
            <a:off x="8665058" y="4355921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May 7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B6EC5E9-02D2-47BD-8503-5BE2F97A9283}"/>
              </a:ext>
            </a:extLst>
          </p:cNvPr>
          <p:cNvSpPr txBox="1"/>
          <p:nvPr/>
        </p:nvSpPr>
        <p:spPr>
          <a:xfrm>
            <a:off x="20876" y="2626152"/>
            <a:ext cx="26164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Typical plans of study for both cohorts:</a:t>
            </a:r>
            <a:endParaRPr kumimoji="0" lang="en-US" sz="1000" b="1" i="1" u="none" strike="noStrike" kern="1200" cap="none" spc="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Roboto Light" charset="0"/>
              <a:ea typeface="ＭＳ Ｐゴシック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25693FF-417A-483F-9586-3712748887C3}"/>
              </a:ext>
            </a:extLst>
          </p:cNvPr>
          <p:cNvCxnSpPr>
            <a:cxnSpLocks/>
          </p:cNvCxnSpPr>
          <p:nvPr/>
        </p:nvCxnSpPr>
        <p:spPr>
          <a:xfrm>
            <a:off x="1150217" y="4291227"/>
            <a:ext cx="0" cy="11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365A88E-B3A6-4338-B82B-B995506A817C}"/>
              </a:ext>
            </a:extLst>
          </p:cNvPr>
          <p:cNvCxnSpPr>
            <a:cxnSpLocks/>
          </p:cNvCxnSpPr>
          <p:nvPr/>
        </p:nvCxnSpPr>
        <p:spPr>
          <a:xfrm>
            <a:off x="2310058" y="4291227"/>
            <a:ext cx="0" cy="11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490CDAA-A4D3-4E32-89E4-ADA950796C73}"/>
              </a:ext>
            </a:extLst>
          </p:cNvPr>
          <p:cNvCxnSpPr>
            <a:cxnSpLocks/>
          </p:cNvCxnSpPr>
          <p:nvPr/>
        </p:nvCxnSpPr>
        <p:spPr>
          <a:xfrm>
            <a:off x="3442724" y="4302570"/>
            <a:ext cx="0" cy="11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E0DF91-B034-4F14-B36C-02D360F4AF19}"/>
              </a:ext>
            </a:extLst>
          </p:cNvPr>
          <p:cNvCxnSpPr>
            <a:cxnSpLocks/>
          </p:cNvCxnSpPr>
          <p:nvPr/>
        </p:nvCxnSpPr>
        <p:spPr>
          <a:xfrm>
            <a:off x="4570511" y="4298329"/>
            <a:ext cx="0" cy="11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210E08-6377-45FE-BC0A-FDA39DA6BB92}"/>
              </a:ext>
            </a:extLst>
          </p:cNvPr>
          <p:cNvCxnSpPr>
            <a:cxnSpLocks/>
          </p:cNvCxnSpPr>
          <p:nvPr/>
        </p:nvCxnSpPr>
        <p:spPr>
          <a:xfrm>
            <a:off x="5692609" y="4294550"/>
            <a:ext cx="0" cy="11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347674B-1CB6-4142-A8CB-697DDA33201F}"/>
              </a:ext>
            </a:extLst>
          </p:cNvPr>
          <p:cNvCxnSpPr>
            <a:cxnSpLocks/>
          </p:cNvCxnSpPr>
          <p:nvPr/>
        </p:nvCxnSpPr>
        <p:spPr>
          <a:xfrm>
            <a:off x="6787503" y="4294550"/>
            <a:ext cx="0" cy="11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1F64E27-4C5F-4278-AF3D-BFDA1E728BDB}"/>
              </a:ext>
            </a:extLst>
          </p:cNvPr>
          <p:cNvCxnSpPr>
            <a:cxnSpLocks/>
          </p:cNvCxnSpPr>
          <p:nvPr/>
        </p:nvCxnSpPr>
        <p:spPr>
          <a:xfrm>
            <a:off x="7939695" y="4298328"/>
            <a:ext cx="0" cy="11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BB5AC3A-23FF-43A1-AA0C-940B76B5D730}"/>
              </a:ext>
            </a:extLst>
          </p:cNvPr>
          <p:cNvCxnSpPr>
            <a:cxnSpLocks/>
          </p:cNvCxnSpPr>
          <p:nvPr/>
        </p:nvCxnSpPr>
        <p:spPr>
          <a:xfrm>
            <a:off x="9100379" y="4298328"/>
            <a:ext cx="0" cy="11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3D8E63E-21DF-4F79-A208-036000E50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55" y="1003188"/>
            <a:ext cx="5928167" cy="15790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BAB282F-D577-4CCB-9DA3-E6E4EC15B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084" y="848950"/>
            <a:ext cx="2491826" cy="1534440"/>
          </a:xfrm>
          <a:prstGeom prst="rect">
            <a:avLst/>
          </a:prstGeom>
        </p:spPr>
      </p:pic>
      <p:sp>
        <p:nvSpPr>
          <p:cNvPr id="40" name="Footer Placeholder 1">
            <a:extLst>
              <a:ext uri="{FF2B5EF4-FFF2-40B4-BE49-F238E27FC236}">
                <a16:creationId xmlns:a16="http://schemas.microsoft.com/office/drawing/2014/main" id="{02292853-E801-4C90-A060-EA93616B6179}"/>
              </a:ext>
            </a:extLst>
          </p:cNvPr>
          <p:cNvSpPr txBox="1">
            <a:spLocks/>
          </p:cNvSpPr>
          <p:nvPr/>
        </p:nvSpPr>
        <p:spPr>
          <a:xfrm>
            <a:off x="0" y="4704945"/>
            <a:ext cx="9144000" cy="438555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https://github.com/MatthewALanham/2021_MWDSI</a:t>
            </a: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adpis 20"/>
          <p:cNvSpPr>
            <a:spLocks noGrp="1"/>
          </p:cNvSpPr>
          <p:nvPr>
            <p:ph type="title"/>
          </p:nvPr>
        </p:nvSpPr>
        <p:spPr>
          <a:xfrm>
            <a:off x="252413" y="158279"/>
            <a:ext cx="866298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I teach a Using R for Analytics course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 Placeholder 19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C9A288-B19B-493D-9D7C-F8E02C674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11" y="742479"/>
            <a:ext cx="4709199" cy="32688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F6140F4-1ED6-4C80-9988-3516622855B5}"/>
              </a:ext>
            </a:extLst>
          </p:cNvPr>
          <p:cNvSpPr/>
          <p:nvPr/>
        </p:nvSpPr>
        <p:spPr>
          <a:xfrm>
            <a:off x="207182" y="742479"/>
            <a:ext cx="400583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8-week course designed for MS BAIM students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Provide additional optional R materials on </a:t>
            </a:r>
            <a:r>
              <a:rPr lang="en-US" b="1" dirty="0" err="1">
                <a:solidFill>
                  <a:schemeClr val="tx2"/>
                </a:solidFill>
              </a:rPr>
              <a:t>tidymodels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1" dirty="0">
                <a:solidFill>
                  <a:schemeClr val="tx2"/>
                </a:solidFill>
              </a:rPr>
              <a:t>reticulate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Slides and codes of other more focused methods on various data mining and predictive analytics topics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B05812B4-B3E4-4B76-B7E2-113133B828BA}"/>
              </a:ext>
            </a:extLst>
          </p:cNvPr>
          <p:cNvSpPr txBox="1">
            <a:spLocks/>
          </p:cNvSpPr>
          <p:nvPr/>
        </p:nvSpPr>
        <p:spPr>
          <a:xfrm>
            <a:off x="0" y="4704945"/>
            <a:ext cx="9144000" cy="438555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https://github.com/MatthewALanham/2021_MWDSI</a:t>
            </a: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adpis 20"/>
          <p:cNvSpPr>
            <a:spLocks noGrp="1"/>
          </p:cNvSpPr>
          <p:nvPr>
            <p:ph type="title"/>
          </p:nvPr>
        </p:nvSpPr>
        <p:spPr>
          <a:xfrm>
            <a:off x="252413" y="158279"/>
            <a:ext cx="866298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R and Python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 Placeholder 19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2412" y="539279"/>
            <a:ext cx="8662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R and Python continue to be at the top of software used by data science and analytics practitioners, but python continues to gain in popularity over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D5070-9010-4464-A343-D291B0F99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3" y="1505693"/>
            <a:ext cx="3925860" cy="23682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766864-9022-44F7-A116-DFA11D1D5BE9}"/>
              </a:ext>
            </a:extLst>
          </p:cNvPr>
          <p:cNvSpPr/>
          <p:nvPr/>
        </p:nvSpPr>
        <p:spPr>
          <a:xfrm>
            <a:off x="707868" y="4058614"/>
            <a:ext cx="28278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tx2"/>
                </a:solidFill>
              </a:rPr>
              <a:t>Source: kdnuggets.com, 2020 [</a:t>
            </a:r>
            <a:r>
              <a:rPr lang="en-US" sz="1200" dirty="0">
                <a:solidFill>
                  <a:schemeClr val="tx2"/>
                </a:solidFill>
                <a:hlinkClick r:id="rId4"/>
              </a:rPr>
              <a:t>link</a:t>
            </a:r>
            <a:r>
              <a:rPr lang="en-US" sz="1200" dirty="0">
                <a:solidFill>
                  <a:schemeClr val="tx2"/>
                </a:solidFill>
              </a:rPr>
              <a:t>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C9B27F-7D04-432E-AB09-E8D411997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550" y="1978812"/>
            <a:ext cx="4462560" cy="19987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C534399-80FF-4A81-8E7C-A74D7CBA0FDA}"/>
              </a:ext>
            </a:extLst>
          </p:cNvPr>
          <p:cNvSpPr/>
          <p:nvPr/>
        </p:nvSpPr>
        <p:spPr>
          <a:xfrm>
            <a:off x="4756923" y="4058613"/>
            <a:ext cx="39673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tx2"/>
                </a:solidFill>
              </a:rPr>
              <a:t>Source: </a:t>
            </a:r>
            <a:r>
              <a:rPr lang="en-US" sz="1200" dirty="0" err="1">
                <a:solidFill>
                  <a:schemeClr val="tx2"/>
                </a:solidFill>
              </a:rPr>
              <a:t>Burtch</a:t>
            </a:r>
            <a:r>
              <a:rPr lang="en-US" sz="1200" dirty="0">
                <a:solidFill>
                  <a:schemeClr val="tx2"/>
                </a:solidFill>
              </a:rPr>
              <a:t> Works Executive Recruiting, 2020 [</a:t>
            </a:r>
            <a:r>
              <a:rPr lang="en-US" sz="1200" dirty="0">
                <a:solidFill>
                  <a:schemeClr val="tx2"/>
                </a:solidFill>
                <a:hlinkClick r:id="rId6"/>
              </a:rPr>
              <a:t>link</a:t>
            </a:r>
            <a:r>
              <a:rPr lang="en-US" sz="1200" dirty="0">
                <a:solidFill>
                  <a:schemeClr val="tx2"/>
                </a:solidFill>
              </a:rPr>
              <a:t>]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2EE047AB-0334-40E7-99EB-47C4B3F14F61}"/>
              </a:ext>
            </a:extLst>
          </p:cNvPr>
          <p:cNvSpPr txBox="1">
            <a:spLocks/>
          </p:cNvSpPr>
          <p:nvPr/>
        </p:nvSpPr>
        <p:spPr>
          <a:xfrm>
            <a:off x="0" y="4704945"/>
            <a:ext cx="9144000" cy="438555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https://github.com/MatthewALanham/2021_MWDSI</a:t>
            </a: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3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adpis 20"/>
          <p:cNvSpPr>
            <a:spLocks noGrp="1"/>
          </p:cNvSpPr>
          <p:nvPr>
            <p:ph type="title"/>
          </p:nvPr>
        </p:nvSpPr>
        <p:spPr>
          <a:xfrm>
            <a:off x="252413" y="158279"/>
            <a:ext cx="866298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Why R &amp; Python in RStudio?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 Placeholder 19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2412" y="539279"/>
            <a:ext cx="8662987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Check out Lou </a:t>
            </a:r>
            <a:r>
              <a:rPr lang="en-US" dirty="0" err="1">
                <a:solidFill>
                  <a:schemeClr val="tx2"/>
                </a:solidFill>
              </a:rPr>
              <a:t>Bajuk</a:t>
            </a:r>
            <a:r>
              <a:rPr lang="en-US" dirty="0">
                <a:solidFill>
                  <a:schemeClr val="tx2"/>
                </a:solidFill>
              </a:rPr>
              <a:t> and Sean </a:t>
            </a:r>
            <a:r>
              <a:rPr lang="en-US" dirty="0" err="1">
                <a:solidFill>
                  <a:schemeClr val="tx2"/>
                </a:solidFill>
              </a:rPr>
              <a:t>Lopp’s</a:t>
            </a:r>
            <a:r>
              <a:rPr lang="en-US" dirty="0">
                <a:solidFill>
                  <a:schemeClr val="tx2"/>
                </a:solidFill>
              </a:rPr>
              <a:t> “</a:t>
            </a:r>
            <a:r>
              <a:rPr lang="en-US" b="1" i="1" dirty="0">
                <a:solidFill>
                  <a:schemeClr val="tx2"/>
                </a:solidFill>
                <a:hlinkClick r:id="rId3"/>
              </a:rPr>
              <a:t>R &amp; Python: A Data Science Love Story</a:t>
            </a:r>
            <a:r>
              <a:rPr lang="en-US" dirty="0">
                <a:solidFill>
                  <a:schemeClr val="tx2"/>
                </a:solidFill>
              </a:rPr>
              <a:t>”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tx2"/>
              </a:solidFill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Scientists can use R &amp; Python together in a single data science project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IT/DevOps can support those Data Scientists more easily in a single development infrastructure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Bilingual Data Science teams can more efficiently collaborate and share their work with their business stakeholders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83048-1609-4D5B-BB67-A49CB5F5E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280" y="2678326"/>
            <a:ext cx="4517813" cy="2007024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EF80389-CDB0-4205-AC68-BE6D22B1D031}"/>
              </a:ext>
            </a:extLst>
          </p:cNvPr>
          <p:cNvSpPr txBox="1">
            <a:spLocks/>
          </p:cNvSpPr>
          <p:nvPr/>
        </p:nvSpPr>
        <p:spPr>
          <a:xfrm>
            <a:off x="0" y="4704945"/>
            <a:ext cx="9144000" cy="438555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https://github.com/MatthewALanham/2021_MWDSI</a:t>
            </a: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5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adpis 20"/>
          <p:cNvSpPr>
            <a:spLocks noGrp="1"/>
          </p:cNvSpPr>
          <p:nvPr>
            <p:ph type="title"/>
          </p:nvPr>
        </p:nvSpPr>
        <p:spPr>
          <a:xfrm>
            <a:off x="252413" y="158279"/>
            <a:ext cx="866298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Setting up Python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 Placeholder 19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2412" y="539279"/>
            <a:ext cx="8662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I followed the recommended instructions provided on RStudio’s website [</a:t>
            </a:r>
            <a:r>
              <a:rPr lang="en-US" dirty="0">
                <a:solidFill>
                  <a:schemeClr val="tx2"/>
                </a:solidFill>
                <a:hlinkClick r:id="rId3"/>
              </a:rPr>
              <a:t>link</a:t>
            </a:r>
            <a:r>
              <a:rPr lang="en-US" dirty="0">
                <a:solidFill>
                  <a:schemeClr val="tx2"/>
                </a:solidFill>
              </a:rPr>
              <a:t>]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4A56EAF4-DE99-4691-9DCD-0124954CDDA6}"/>
              </a:ext>
            </a:extLst>
          </p:cNvPr>
          <p:cNvSpPr txBox="1">
            <a:spLocks/>
          </p:cNvSpPr>
          <p:nvPr/>
        </p:nvSpPr>
        <p:spPr>
          <a:xfrm>
            <a:off x="0" y="4704945"/>
            <a:ext cx="9144000" cy="438555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https://github.com/MatthewALanham/2021_MWDSI</a:t>
            </a: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1EB883-FFA2-4E27-875D-ED23AAEBE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01" y="1289611"/>
            <a:ext cx="299085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100974-70CA-421B-A25E-BA6E6D428FEC}"/>
              </a:ext>
            </a:extLst>
          </p:cNvPr>
          <p:cNvSpPr/>
          <p:nvPr/>
        </p:nvSpPr>
        <p:spPr>
          <a:xfrm>
            <a:off x="340467" y="995229"/>
            <a:ext cx="299178" cy="29438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marL="0" marR="0" lvl="0" indent="0" algn="just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0003B-D36C-4EAC-BAC2-3C1BBAB04C0A}"/>
              </a:ext>
            </a:extLst>
          </p:cNvPr>
          <p:cNvSpPr txBox="1"/>
          <p:nvPr/>
        </p:nvSpPr>
        <p:spPr>
          <a:xfrm>
            <a:off x="639645" y="957754"/>
            <a:ext cx="457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Create a New Project…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6BBD1C-44FB-479D-A5FF-4B6E82872906}"/>
              </a:ext>
            </a:extLst>
          </p:cNvPr>
          <p:cNvSpPr/>
          <p:nvPr/>
        </p:nvSpPr>
        <p:spPr>
          <a:xfrm>
            <a:off x="343278" y="2408517"/>
            <a:ext cx="299178" cy="29438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marL="0" marR="0" lvl="0" indent="0" algn="just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1A1A1A"/>
                </a:solidFill>
              </a:rPr>
              <a:t>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Roboto Light" charset="0"/>
              <a:ea typeface="ＭＳ Ｐゴシック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FD4DE6-3F6C-430E-93F5-022AD384C59A}"/>
              </a:ext>
            </a:extLst>
          </p:cNvPr>
          <p:cNvSpPr txBox="1"/>
          <p:nvPr/>
        </p:nvSpPr>
        <p:spPr>
          <a:xfrm>
            <a:off x="639645" y="2394298"/>
            <a:ext cx="7969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Navigate to that project in python and run the following two commands (i.e., I just used the Anaconda </a:t>
            </a:r>
            <a:r>
              <a:rPr lang="en-US" dirty="0" err="1">
                <a:solidFill>
                  <a:schemeClr val="tx2"/>
                </a:solidFill>
              </a:rPr>
              <a:t>Powershell</a:t>
            </a:r>
            <a:r>
              <a:rPr lang="en-US" dirty="0">
                <a:solidFill>
                  <a:schemeClr val="tx2"/>
                </a:solidFill>
              </a:rPr>
              <a:t>)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14D0FF-6DD4-4E7C-8F12-BAA85EF24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197" y="1448026"/>
            <a:ext cx="3162300" cy="638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2FCCB1-E800-48F9-BBFC-9C6CD588F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01" y="3139828"/>
            <a:ext cx="5591175" cy="3333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4CDC60-BD4D-4D8E-AB21-08FC33324A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001" y="3609437"/>
            <a:ext cx="4972050" cy="304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0E9A893-20B5-438A-852A-9988B543CE69}"/>
              </a:ext>
            </a:extLst>
          </p:cNvPr>
          <p:cNvSpPr/>
          <p:nvPr/>
        </p:nvSpPr>
        <p:spPr>
          <a:xfrm>
            <a:off x="4325197" y="3219769"/>
            <a:ext cx="1797896" cy="208343"/>
          </a:xfrm>
          <a:prstGeom prst="rect">
            <a:avLst/>
          </a:prstGeom>
          <a:noFill/>
          <a:ln w="28575">
            <a:solidFill>
              <a:srgbClr val="EA3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CAB6B-8E63-4387-AD5E-A316C64586DE}"/>
              </a:ext>
            </a:extLst>
          </p:cNvPr>
          <p:cNvSpPr/>
          <p:nvPr/>
        </p:nvSpPr>
        <p:spPr>
          <a:xfrm>
            <a:off x="4325197" y="3672211"/>
            <a:ext cx="1379854" cy="196346"/>
          </a:xfrm>
          <a:prstGeom prst="rect">
            <a:avLst/>
          </a:prstGeom>
          <a:noFill/>
          <a:ln w="28575">
            <a:solidFill>
              <a:srgbClr val="EA3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0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adpis 20"/>
          <p:cNvSpPr>
            <a:spLocks noGrp="1"/>
          </p:cNvSpPr>
          <p:nvPr>
            <p:ph type="title"/>
          </p:nvPr>
        </p:nvSpPr>
        <p:spPr>
          <a:xfrm>
            <a:off x="252413" y="158279"/>
            <a:ext cx="866298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Setting up Python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 Placeholder 19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2412" y="539279"/>
            <a:ext cx="8662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I followed the recommended instructions provided on RStudio’s website [</a:t>
            </a:r>
            <a:r>
              <a:rPr lang="en-US" dirty="0">
                <a:solidFill>
                  <a:schemeClr val="tx2"/>
                </a:solidFill>
                <a:hlinkClick r:id="rId3"/>
              </a:rPr>
              <a:t>link</a:t>
            </a:r>
            <a:r>
              <a:rPr lang="en-US" dirty="0">
                <a:solidFill>
                  <a:schemeClr val="tx2"/>
                </a:solidFill>
              </a:rPr>
              <a:t>]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4A56EAF4-DE99-4691-9DCD-0124954CDDA6}"/>
              </a:ext>
            </a:extLst>
          </p:cNvPr>
          <p:cNvSpPr txBox="1">
            <a:spLocks/>
          </p:cNvSpPr>
          <p:nvPr/>
        </p:nvSpPr>
        <p:spPr>
          <a:xfrm>
            <a:off x="0" y="4704945"/>
            <a:ext cx="9144000" cy="438555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https://github.com/MatthewALanham/2021_MWDSI</a:t>
            </a: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00974-70CA-421B-A25E-BA6E6D428FEC}"/>
              </a:ext>
            </a:extLst>
          </p:cNvPr>
          <p:cNvSpPr/>
          <p:nvPr/>
        </p:nvSpPr>
        <p:spPr>
          <a:xfrm>
            <a:off x="340467" y="995229"/>
            <a:ext cx="299178" cy="29438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marL="0" marR="0" lvl="0" indent="0" algn="just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1A1A1A"/>
                </a:solidFill>
              </a:rPr>
              <a:t>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Roboto Light" charset="0"/>
              <a:ea typeface="ＭＳ Ｐゴシック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0003B-D36C-4EAC-BAC2-3C1BBAB04C0A}"/>
              </a:ext>
            </a:extLst>
          </p:cNvPr>
          <p:cNvSpPr txBox="1"/>
          <p:nvPr/>
        </p:nvSpPr>
        <p:spPr>
          <a:xfrm>
            <a:off x="639645" y="993978"/>
            <a:ext cx="796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Create a virtual environment and activate your Python environment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6BBD1C-44FB-479D-A5FF-4B6E82872906}"/>
              </a:ext>
            </a:extLst>
          </p:cNvPr>
          <p:cNvSpPr/>
          <p:nvPr/>
        </p:nvSpPr>
        <p:spPr>
          <a:xfrm>
            <a:off x="340467" y="3258383"/>
            <a:ext cx="299178" cy="29438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marL="0" marR="0" lvl="0" indent="0" algn="just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1A1A1A"/>
                </a:solidFill>
              </a:rPr>
              <a:t>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Roboto Light" charset="0"/>
              <a:ea typeface="ＭＳ Ｐゴシック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FD4DE6-3F6C-430E-93F5-022AD384C59A}"/>
              </a:ext>
            </a:extLst>
          </p:cNvPr>
          <p:cNvSpPr txBox="1"/>
          <p:nvPr/>
        </p:nvSpPr>
        <p:spPr>
          <a:xfrm>
            <a:off x="636834" y="3244164"/>
            <a:ext cx="7969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Go to RStudio and install the reticulate package and set your python path (coming up in </a:t>
            </a:r>
            <a:r>
              <a:rPr lang="en-US" dirty="0" err="1">
                <a:solidFill>
                  <a:schemeClr val="tx2"/>
                </a:solidFill>
              </a:rPr>
              <a:t>reticulate_ex.R</a:t>
            </a:r>
            <a:r>
              <a:rPr lang="en-US" dirty="0">
                <a:solidFill>
                  <a:schemeClr val="tx2"/>
                </a:solidFill>
              </a:rPr>
              <a:t> script)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FEF7F5-8B76-4C45-BE38-B9D7DB788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14" y="1785323"/>
            <a:ext cx="5111374" cy="3531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B931FE-203A-4E00-9D22-3B4CCC5A5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13" y="1376230"/>
            <a:ext cx="6019000" cy="261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87D1D4-AC26-4C4E-8974-001DD456B8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950" y="2836221"/>
            <a:ext cx="5953125" cy="2476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9F97FB-5F36-4BB0-8256-0353A4EC5366}"/>
              </a:ext>
            </a:extLst>
          </p:cNvPr>
          <p:cNvSpPr/>
          <p:nvPr/>
        </p:nvSpPr>
        <p:spPr>
          <a:xfrm>
            <a:off x="343278" y="2359128"/>
            <a:ext cx="299178" cy="29438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marL="0" marR="0" lvl="0" indent="0" algn="just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BA531-8ED4-4C35-BBAC-6B71CB27C036}"/>
              </a:ext>
            </a:extLst>
          </p:cNvPr>
          <p:cNvSpPr txBox="1"/>
          <p:nvPr/>
        </p:nvSpPr>
        <p:spPr>
          <a:xfrm>
            <a:off x="639645" y="2344909"/>
            <a:ext cx="796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Install any python packages you want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8C234-C983-4C3C-A4D8-FC0FBE59AE36}"/>
              </a:ext>
            </a:extLst>
          </p:cNvPr>
          <p:cNvSpPr txBox="1"/>
          <p:nvPr/>
        </p:nvSpPr>
        <p:spPr>
          <a:xfrm>
            <a:off x="386081" y="4281919"/>
            <a:ext cx="85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If you run into any snags, check out this video [</a:t>
            </a:r>
            <a:r>
              <a:rPr lang="en-US" dirty="0">
                <a:solidFill>
                  <a:schemeClr val="tx2"/>
                </a:solidFill>
                <a:hlinkClick r:id="rId8"/>
              </a:rPr>
              <a:t>link</a:t>
            </a:r>
            <a:r>
              <a:rPr lang="en-US" dirty="0">
                <a:solidFill>
                  <a:schemeClr val="tx2"/>
                </a:solidFill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4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adpis 20"/>
          <p:cNvSpPr>
            <a:spLocks noGrp="1"/>
          </p:cNvSpPr>
          <p:nvPr>
            <p:ph type="title"/>
          </p:nvPr>
        </p:nvSpPr>
        <p:spPr>
          <a:xfrm>
            <a:off x="252413" y="158279"/>
            <a:ext cx="8662987" cy="3810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916621"/>
                </a:solidFill>
                <a:latin typeface="+mj-lt"/>
              </a:rPr>
              <a:t>reticulate_ex.R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 Placeholder 19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2412" y="539279"/>
            <a:ext cx="8662987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</a:rPr>
              <a:t>Let's look at some examples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Load </a:t>
            </a:r>
            <a:r>
              <a:rPr lang="en-US" b="1" dirty="0">
                <a:solidFill>
                  <a:schemeClr val="tx2"/>
                </a:solidFill>
              </a:rPr>
              <a:t>reticulate</a:t>
            </a:r>
            <a:r>
              <a:rPr lang="en-US" dirty="0">
                <a:solidFill>
                  <a:schemeClr val="tx2"/>
                </a:solidFill>
              </a:rPr>
              <a:t> library and see python version you are using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How to flip back and forth among the R and Python consoles using </a:t>
            </a:r>
            <a:r>
              <a:rPr lang="en-US" dirty="0" err="1">
                <a:solidFill>
                  <a:schemeClr val="tx2"/>
                </a:solidFill>
              </a:rPr>
              <a:t>repl_python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Show that you can create Python scripts in RStudio and how </a:t>
            </a:r>
            <a:r>
              <a:rPr lang="en-US" dirty="0" err="1">
                <a:solidFill>
                  <a:schemeClr val="tx2"/>
                </a:solidFill>
              </a:rPr>
              <a:t>repls</a:t>
            </a:r>
            <a:r>
              <a:rPr lang="en-US" dirty="0">
                <a:solidFill>
                  <a:schemeClr val="tx2"/>
                </a:solidFill>
              </a:rPr>
              <a:t> change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Show how you can run your python script in the Terminal or use ‘Source Script’ to call running your .</a:t>
            </a:r>
            <a:r>
              <a:rPr lang="en-US" dirty="0" err="1">
                <a:solidFill>
                  <a:schemeClr val="tx2"/>
                </a:solidFill>
              </a:rPr>
              <a:t>py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0D3AC9FC-61F9-4AE0-8185-74A5712A2DF7}"/>
              </a:ext>
            </a:extLst>
          </p:cNvPr>
          <p:cNvSpPr txBox="1">
            <a:spLocks/>
          </p:cNvSpPr>
          <p:nvPr/>
        </p:nvSpPr>
        <p:spPr>
          <a:xfrm>
            <a:off x="0" y="4704945"/>
            <a:ext cx="9144000" cy="438555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https://github.com/MatthewALanham/2021_MWDSI</a:t>
            </a: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2EFA8-69F0-4916-B3B2-24AAB743D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121" y="2306682"/>
            <a:ext cx="5201920" cy="172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4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adpis 20"/>
          <p:cNvSpPr>
            <a:spLocks noGrp="1"/>
          </p:cNvSpPr>
          <p:nvPr>
            <p:ph type="title"/>
          </p:nvPr>
        </p:nvSpPr>
        <p:spPr>
          <a:xfrm>
            <a:off x="252413" y="158279"/>
            <a:ext cx="8662987" cy="3810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916621"/>
                </a:solidFill>
                <a:latin typeface="+mj-lt"/>
              </a:rPr>
              <a:t>Rmarkdown_ex.rmd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 Placeholder 19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2412" y="539279"/>
            <a:ext cx="8662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tx2"/>
                </a:solidFill>
              </a:rPr>
              <a:t>Originally R Markdown could only contain R code. Today, there are several languages that can be knitted into these documents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85701-607D-47CF-8A29-EBD709C09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75" y="1446636"/>
            <a:ext cx="1362075" cy="2466975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C81D4DD3-A23A-4B7C-81AD-4121C880A4F2}"/>
              </a:ext>
            </a:extLst>
          </p:cNvPr>
          <p:cNvSpPr txBox="1">
            <a:spLocks/>
          </p:cNvSpPr>
          <p:nvPr/>
        </p:nvSpPr>
        <p:spPr>
          <a:xfrm>
            <a:off x="0" y="4704945"/>
            <a:ext cx="9144000" cy="438555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https://github.com/MatthewALanham/2021_MWDSI</a:t>
            </a:r>
            <a:endParaRPr lang="en-US" b="1" dirty="0">
              <a:solidFill>
                <a:schemeClr val="accent2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9D507-D63A-4C86-88C8-9073030756F3}"/>
              </a:ext>
            </a:extLst>
          </p:cNvPr>
          <p:cNvSpPr txBox="1"/>
          <p:nvPr/>
        </p:nvSpPr>
        <p:spPr>
          <a:xfrm>
            <a:off x="2213186" y="1572127"/>
            <a:ext cx="640926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Create a new R markdown file</a:t>
            </a:r>
            <a:r>
              <a:rPr lang="en-US" sz="1200" dirty="0">
                <a:solidFill>
                  <a:schemeClr val="tx2"/>
                </a:solidFill>
              </a:rPr>
              <a:t> (File-&gt;New File-&gt;R Markdown…)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Show how you can add R or Python code chunks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Load in a dataset from the python </a:t>
            </a:r>
            <a:r>
              <a:rPr lang="en-US" b="1" dirty="0">
                <a:solidFill>
                  <a:schemeClr val="tx2"/>
                </a:solidFill>
              </a:rPr>
              <a:t>seaborn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Plot the data that came from python using R’s </a:t>
            </a:r>
            <a:r>
              <a:rPr lang="en-US" b="1" dirty="0">
                <a:solidFill>
                  <a:schemeClr val="tx2"/>
                </a:solidFill>
              </a:rPr>
              <a:t>ggplot2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Use python </a:t>
            </a:r>
            <a:r>
              <a:rPr lang="en-US" b="1" dirty="0">
                <a:solidFill>
                  <a:schemeClr val="tx2"/>
                </a:solidFill>
              </a:rPr>
              <a:t>pandas</a:t>
            </a:r>
            <a:r>
              <a:rPr lang="en-US" dirty="0">
                <a:solidFill>
                  <a:schemeClr val="tx2"/>
                </a:solidFill>
              </a:rPr>
              <a:t> library to read in a csv file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Load in the iris dataset from the R datasets</a:t>
            </a:r>
          </a:p>
        </p:txBody>
      </p:sp>
    </p:spTree>
    <p:extLst>
      <p:ext uri="{BB962C8B-B14F-4D97-AF65-F5344CB8AC3E}">
        <p14:creationId xmlns:p14="http://schemas.microsoft.com/office/powerpoint/2010/main" val="4906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theme/theme1.xml><?xml version="1.0" encoding="utf-8"?>
<a:theme xmlns:a="http://schemas.openxmlformats.org/drawingml/2006/main" name="PowerPoint-PurdueTemplate">
  <a:themeElements>
    <a:clrScheme name="Custom 3">
      <a:dk1>
        <a:srgbClr val="787878"/>
      </a:dk1>
      <a:lt1>
        <a:srgbClr val="FFFFFF"/>
      </a:lt1>
      <a:dk2>
        <a:srgbClr val="1A1A1A"/>
      </a:dk2>
      <a:lt2>
        <a:srgbClr val="FFFFFF"/>
      </a:lt2>
      <a:accent1>
        <a:srgbClr val="1A1A1A"/>
      </a:accent1>
      <a:accent2>
        <a:srgbClr val="FACE0E"/>
      </a:accent2>
      <a:accent3>
        <a:srgbClr val="BFBFBF"/>
      </a:accent3>
      <a:accent4>
        <a:srgbClr val="5C5C5C"/>
      </a:accent4>
      <a:accent5>
        <a:srgbClr val="808080"/>
      </a:accent5>
      <a:accent6>
        <a:srgbClr val="999999"/>
      </a:accent6>
      <a:hlink>
        <a:srgbClr val="0070C0"/>
      </a:hlink>
      <a:folHlink>
        <a:srgbClr val="BFBFBF"/>
      </a:folHlink>
    </a:clrScheme>
    <a:fontScheme name="Office 2">
      <a:maj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mmit-01" id="{839AE325-EC27-41C2-BB25-10380FDE0E63}" vid="{E1FF81CA-314F-4FFD-8BAF-9534A298B5B6}"/>
    </a:ext>
  </a:extLst>
</a:theme>
</file>

<file path=ppt/theme/theme10.xml><?xml version="1.0" encoding="utf-8"?>
<a:theme xmlns:a="http://schemas.openxmlformats.org/drawingml/2006/main" name="Initial 2 Master">
  <a:themeElements>
    <a:clrScheme name="yellow">
      <a:dk1>
        <a:srgbClr val="787878"/>
      </a:dk1>
      <a:lt1>
        <a:srgbClr val="FFFFFF"/>
      </a:lt1>
      <a:dk2>
        <a:srgbClr val="1A1A1A"/>
      </a:dk2>
      <a:lt2>
        <a:srgbClr val="FFFFFF"/>
      </a:lt2>
      <a:accent1>
        <a:srgbClr val="1A1A1A"/>
      </a:accent1>
      <a:accent2>
        <a:srgbClr val="FACE0E"/>
      </a:accent2>
      <a:accent3>
        <a:srgbClr val="BFBFBF"/>
      </a:accent3>
      <a:accent4>
        <a:srgbClr val="5C5C5C"/>
      </a:accent4>
      <a:accent5>
        <a:srgbClr val="808080"/>
      </a:accent5>
      <a:accent6>
        <a:srgbClr val="999999"/>
      </a:accent6>
      <a:hlink>
        <a:srgbClr val="FACE0E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Map Master">
  <a:themeElements>
    <a:clrScheme name="yellow">
      <a:dk1>
        <a:srgbClr val="787878"/>
      </a:dk1>
      <a:lt1>
        <a:srgbClr val="FFFFFF"/>
      </a:lt1>
      <a:dk2>
        <a:srgbClr val="1A1A1A"/>
      </a:dk2>
      <a:lt2>
        <a:srgbClr val="FFFFFF"/>
      </a:lt2>
      <a:accent1>
        <a:srgbClr val="1A1A1A"/>
      </a:accent1>
      <a:accent2>
        <a:srgbClr val="FACE0E"/>
      </a:accent2>
      <a:accent3>
        <a:srgbClr val="BFBFBF"/>
      </a:accent3>
      <a:accent4>
        <a:srgbClr val="5C5C5C"/>
      </a:accent4>
      <a:accent5>
        <a:srgbClr val="808080"/>
      </a:accent5>
      <a:accent6>
        <a:srgbClr val="999999"/>
      </a:accent6>
      <a:hlink>
        <a:srgbClr val="FACE0E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Centered Master">
  <a:themeElements>
    <a:clrScheme name="Custom 1">
      <a:dk1>
        <a:srgbClr val="787878"/>
      </a:dk1>
      <a:lt1>
        <a:srgbClr val="FFFFFF"/>
      </a:lt1>
      <a:dk2>
        <a:srgbClr val="1A1A1A"/>
      </a:dk2>
      <a:lt2>
        <a:srgbClr val="FFFFFF"/>
      </a:lt2>
      <a:accent1>
        <a:srgbClr val="1A1A1A"/>
      </a:accent1>
      <a:accent2>
        <a:srgbClr val="916621"/>
      </a:accent2>
      <a:accent3>
        <a:srgbClr val="BFBFBF"/>
      </a:accent3>
      <a:accent4>
        <a:srgbClr val="5C5C5C"/>
      </a:accent4>
      <a:accent5>
        <a:srgbClr val="808080"/>
      </a:accent5>
      <a:accent6>
        <a:srgbClr val="999999"/>
      </a:accent6>
      <a:hlink>
        <a:srgbClr val="916621"/>
      </a:hlink>
      <a:folHlink>
        <a:srgbClr val="BFBFBF"/>
      </a:folHlink>
    </a:clrScheme>
    <a:fontScheme name="Office 2">
      <a:maj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mmit-01" id="{839AE325-EC27-41C2-BB25-10380FDE0E63}" vid="{E1FF81CA-314F-4FFD-8BAF-9534A298B5B6}"/>
    </a:ext>
  </a:extLst>
</a:theme>
</file>

<file path=ppt/theme/theme3.xml><?xml version="1.0" encoding="utf-8"?>
<a:theme xmlns:a="http://schemas.openxmlformats.org/drawingml/2006/main" name="Mock-Up Master">
  <a:themeElements>
    <a:clrScheme name="yellow">
      <a:dk1>
        <a:srgbClr val="787878"/>
      </a:dk1>
      <a:lt1>
        <a:srgbClr val="FFFFFF"/>
      </a:lt1>
      <a:dk2>
        <a:srgbClr val="1A1A1A"/>
      </a:dk2>
      <a:lt2>
        <a:srgbClr val="FFFFFF"/>
      </a:lt2>
      <a:accent1>
        <a:srgbClr val="1A1A1A"/>
      </a:accent1>
      <a:accent2>
        <a:srgbClr val="FACE0E"/>
      </a:accent2>
      <a:accent3>
        <a:srgbClr val="BFBFBF"/>
      </a:accent3>
      <a:accent4>
        <a:srgbClr val="5C5C5C"/>
      </a:accent4>
      <a:accent5>
        <a:srgbClr val="808080"/>
      </a:accent5>
      <a:accent6>
        <a:srgbClr val="999999"/>
      </a:accent6>
      <a:hlink>
        <a:srgbClr val="FACE0E"/>
      </a:hlink>
      <a:folHlink>
        <a:srgbClr val="BFBFBF"/>
      </a:folHlink>
    </a:clrScheme>
    <a:fontScheme name="Office 2">
      <a:maj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mmit-01" id="{839AE325-EC27-41C2-BB25-10380FDE0E63}" vid="{E1FF81CA-314F-4FFD-8BAF-9534A298B5B6}"/>
    </a:ext>
  </a:extLst>
</a:theme>
</file>

<file path=ppt/theme/theme4.xml><?xml version="1.0" encoding="utf-8"?>
<a:theme xmlns:a="http://schemas.openxmlformats.org/drawingml/2006/main" name="Portfolio/Grid Master">
  <a:themeElements>
    <a:clrScheme name="yellow">
      <a:dk1>
        <a:srgbClr val="787878"/>
      </a:dk1>
      <a:lt1>
        <a:srgbClr val="FFFFFF"/>
      </a:lt1>
      <a:dk2>
        <a:srgbClr val="1A1A1A"/>
      </a:dk2>
      <a:lt2>
        <a:srgbClr val="FFFFFF"/>
      </a:lt2>
      <a:accent1>
        <a:srgbClr val="1A1A1A"/>
      </a:accent1>
      <a:accent2>
        <a:srgbClr val="FACE0E"/>
      </a:accent2>
      <a:accent3>
        <a:srgbClr val="BFBFBF"/>
      </a:accent3>
      <a:accent4>
        <a:srgbClr val="5C5C5C"/>
      </a:accent4>
      <a:accent5>
        <a:srgbClr val="808080"/>
      </a:accent5>
      <a:accent6>
        <a:srgbClr val="999999"/>
      </a:accent6>
      <a:hlink>
        <a:srgbClr val="FACE0E"/>
      </a:hlink>
      <a:folHlink>
        <a:srgbClr val="BFBFBF"/>
      </a:folHlink>
    </a:clrScheme>
    <a:fontScheme name="Office 2">
      <a:maj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mmit-01" id="{839AE325-EC27-41C2-BB25-10380FDE0E63}" vid="{E1FF81CA-314F-4FFD-8BAF-9534A298B5B6}"/>
    </a:ext>
  </a:extLst>
</a:theme>
</file>

<file path=ppt/theme/theme5.xml><?xml version="1.0" encoding="utf-8"?>
<a:theme xmlns:a="http://schemas.openxmlformats.org/drawingml/2006/main" name="Portfolio/Creative Master">
  <a:themeElements>
    <a:clrScheme name="yellow">
      <a:dk1>
        <a:srgbClr val="787878"/>
      </a:dk1>
      <a:lt1>
        <a:srgbClr val="FFFFFF"/>
      </a:lt1>
      <a:dk2>
        <a:srgbClr val="1A1A1A"/>
      </a:dk2>
      <a:lt2>
        <a:srgbClr val="FFFFFF"/>
      </a:lt2>
      <a:accent1>
        <a:srgbClr val="1A1A1A"/>
      </a:accent1>
      <a:accent2>
        <a:srgbClr val="FACE0E"/>
      </a:accent2>
      <a:accent3>
        <a:srgbClr val="BFBFBF"/>
      </a:accent3>
      <a:accent4>
        <a:srgbClr val="5C5C5C"/>
      </a:accent4>
      <a:accent5>
        <a:srgbClr val="808080"/>
      </a:accent5>
      <a:accent6>
        <a:srgbClr val="999999"/>
      </a:accent6>
      <a:hlink>
        <a:srgbClr val="FACE0E"/>
      </a:hlink>
      <a:folHlink>
        <a:srgbClr val="BFBF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mmit-01" id="{839AE325-EC27-41C2-BB25-10380FDE0E63}" vid="{E1FF81CA-314F-4FFD-8BAF-9534A298B5B6}"/>
    </a:ext>
  </a:extLst>
</a:theme>
</file>

<file path=ppt/theme/theme6.xml><?xml version="1.0" encoding="utf-8"?>
<a:theme xmlns:a="http://schemas.openxmlformats.org/drawingml/2006/main" name="Portfolio/Detail Master">
  <a:themeElements>
    <a:clrScheme name="yellow">
      <a:dk1>
        <a:srgbClr val="787878"/>
      </a:dk1>
      <a:lt1>
        <a:srgbClr val="FFFFFF"/>
      </a:lt1>
      <a:dk2>
        <a:srgbClr val="1A1A1A"/>
      </a:dk2>
      <a:lt2>
        <a:srgbClr val="FFFFFF"/>
      </a:lt2>
      <a:accent1>
        <a:srgbClr val="1A1A1A"/>
      </a:accent1>
      <a:accent2>
        <a:srgbClr val="FACE0E"/>
      </a:accent2>
      <a:accent3>
        <a:srgbClr val="BFBFBF"/>
      </a:accent3>
      <a:accent4>
        <a:srgbClr val="5C5C5C"/>
      </a:accent4>
      <a:accent5>
        <a:srgbClr val="808080"/>
      </a:accent5>
      <a:accent6>
        <a:srgbClr val="999999"/>
      </a:accent6>
      <a:hlink>
        <a:srgbClr val="FACE0E"/>
      </a:hlink>
      <a:folHlink>
        <a:srgbClr val="BFBFBF"/>
      </a:folHlink>
    </a:clrScheme>
    <a:fontScheme name="Office 2">
      <a:maj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mmit-01" id="{839AE325-EC27-41C2-BB25-10380FDE0E63}" vid="{E1FF81CA-314F-4FFD-8BAF-9534A298B5B6}"/>
    </a:ext>
  </a:extLst>
</a:theme>
</file>

<file path=ppt/theme/theme7.xml><?xml version="1.0" encoding="utf-8"?>
<a:theme xmlns:a="http://schemas.openxmlformats.org/drawingml/2006/main" name="Chart Master">
  <a:themeElements>
    <a:clrScheme name="yellow">
      <a:dk1>
        <a:srgbClr val="787878"/>
      </a:dk1>
      <a:lt1>
        <a:srgbClr val="FFFFFF"/>
      </a:lt1>
      <a:dk2>
        <a:srgbClr val="1A1A1A"/>
      </a:dk2>
      <a:lt2>
        <a:srgbClr val="FFFFFF"/>
      </a:lt2>
      <a:accent1>
        <a:srgbClr val="1A1A1A"/>
      </a:accent1>
      <a:accent2>
        <a:srgbClr val="FACE0E"/>
      </a:accent2>
      <a:accent3>
        <a:srgbClr val="BFBFBF"/>
      </a:accent3>
      <a:accent4>
        <a:srgbClr val="5C5C5C"/>
      </a:accent4>
      <a:accent5>
        <a:srgbClr val="808080"/>
      </a:accent5>
      <a:accent6>
        <a:srgbClr val="999999"/>
      </a:accent6>
      <a:hlink>
        <a:srgbClr val="FACE0E"/>
      </a:hlink>
      <a:folHlink>
        <a:srgbClr val="BFBFBF"/>
      </a:folHlink>
    </a:clrScheme>
    <a:fontScheme name="Office 2">
      <a:maj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mmit-01" id="{839AE325-EC27-41C2-BB25-10380FDE0E63}" vid="{E1FF81CA-314F-4FFD-8BAF-9534A298B5B6}"/>
    </a:ext>
  </a:extLst>
</a:theme>
</file>

<file path=ppt/theme/theme8.xml><?xml version="1.0" encoding="utf-8"?>
<a:theme xmlns:a="http://schemas.openxmlformats.org/drawingml/2006/main" name="Initial Master">
  <a:themeElements>
    <a:clrScheme name="yellow">
      <a:dk1>
        <a:srgbClr val="787878"/>
      </a:dk1>
      <a:lt1>
        <a:srgbClr val="FFFFFF"/>
      </a:lt1>
      <a:dk2>
        <a:srgbClr val="1A1A1A"/>
      </a:dk2>
      <a:lt2>
        <a:srgbClr val="FFFFFF"/>
      </a:lt2>
      <a:accent1>
        <a:srgbClr val="1A1A1A"/>
      </a:accent1>
      <a:accent2>
        <a:srgbClr val="FACE0E"/>
      </a:accent2>
      <a:accent3>
        <a:srgbClr val="BFBFBF"/>
      </a:accent3>
      <a:accent4>
        <a:srgbClr val="5C5C5C"/>
      </a:accent4>
      <a:accent5>
        <a:srgbClr val="808080"/>
      </a:accent5>
      <a:accent6>
        <a:srgbClr val="999999"/>
      </a:accent6>
      <a:hlink>
        <a:srgbClr val="FACE0E"/>
      </a:hlink>
      <a:folHlink>
        <a:srgbClr val="BFBFBF"/>
      </a:folHlink>
    </a:clrScheme>
    <a:fontScheme name="Office 2">
      <a:maj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Break Master">
  <a:themeElements>
    <a:clrScheme name="yellow">
      <a:dk1>
        <a:srgbClr val="787878"/>
      </a:dk1>
      <a:lt1>
        <a:srgbClr val="FFFFFF"/>
      </a:lt1>
      <a:dk2>
        <a:srgbClr val="1A1A1A"/>
      </a:dk2>
      <a:lt2>
        <a:srgbClr val="FFFFFF"/>
      </a:lt2>
      <a:accent1>
        <a:srgbClr val="1A1A1A"/>
      </a:accent1>
      <a:accent2>
        <a:srgbClr val="FACE0E"/>
      </a:accent2>
      <a:accent3>
        <a:srgbClr val="BFBFBF"/>
      </a:accent3>
      <a:accent4>
        <a:srgbClr val="5C5C5C"/>
      </a:accent4>
      <a:accent5>
        <a:srgbClr val="808080"/>
      </a:accent5>
      <a:accent6>
        <a:srgbClr val="999999"/>
      </a:accent6>
      <a:hlink>
        <a:srgbClr val="FACE0E"/>
      </a:hlink>
      <a:folHlink>
        <a:srgbClr val="BFBFBF"/>
      </a:folHlink>
    </a:clrScheme>
    <a:fontScheme name="Office 2">
      <a:maj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PowerPoint-PurdueTemplate.pot</Template>
  <TotalTime>22899</TotalTime>
  <Words>1271</Words>
  <Application>Microsoft Office PowerPoint</Application>
  <PresentationFormat>On-screen Show (16:9)</PresentationFormat>
  <Paragraphs>162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Arial</vt:lpstr>
      <vt:lpstr>Calibri</vt:lpstr>
      <vt:lpstr>Open Sans</vt:lpstr>
      <vt:lpstr>Roboto Black</vt:lpstr>
      <vt:lpstr>Roboto Light</vt:lpstr>
      <vt:lpstr>PowerPoint-PurdueTemplate</vt:lpstr>
      <vt:lpstr>Basic Centered Master</vt:lpstr>
      <vt:lpstr>Mock-Up Master</vt:lpstr>
      <vt:lpstr>Portfolio/Grid Master</vt:lpstr>
      <vt:lpstr>Portfolio/Creative Master</vt:lpstr>
      <vt:lpstr>Portfolio/Detail Master</vt:lpstr>
      <vt:lpstr>Chart Master</vt:lpstr>
      <vt:lpstr>Initial Master</vt:lpstr>
      <vt:lpstr>Break Master</vt:lpstr>
      <vt:lpstr>Initial 2 Master</vt:lpstr>
      <vt:lpstr>Map Master</vt:lpstr>
      <vt:lpstr>PowerPoint Presentation</vt:lpstr>
      <vt:lpstr>Mostly scope and mentor experiential learning projects for MS BAIM students</vt:lpstr>
      <vt:lpstr>I teach a Using R for Analytics course</vt:lpstr>
      <vt:lpstr>R and Python</vt:lpstr>
      <vt:lpstr>Why R &amp; Python in RStudio?</vt:lpstr>
      <vt:lpstr>Setting up Python</vt:lpstr>
      <vt:lpstr>Setting up Python</vt:lpstr>
      <vt:lpstr>reticulate_ex.R</vt:lpstr>
      <vt:lpstr>Rmarkdown_ex.rmd</vt:lpstr>
      <vt:lpstr>Data Scientist Take-aways</vt:lpstr>
      <vt:lpstr>DevOps/ IT admin perspective</vt:lpstr>
      <vt:lpstr>app.R</vt:lpstr>
      <vt:lpstr>Deploying an app for decision support</vt:lpstr>
      <vt:lpstr>Deploying an app for decision support</vt:lpstr>
      <vt:lpstr>DevOps/ IT Admin Take-aways</vt:lpstr>
      <vt:lpstr>DS Leader &amp; Business Stakeholder perspectives</vt:lpstr>
      <vt:lpstr>Known companies doing this today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Summit_1-PowerPoint-Template</dc:title>
  <dc:subject/>
  <dc:creator>GoaShape</dc:creator>
  <cp:keywords/>
  <dc:description/>
  <cp:lastModifiedBy>Lanham, Matthew A</cp:lastModifiedBy>
  <cp:revision>1747</cp:revision>
  <cp:lastPrinted>2015-07-09T22:06:03Z</cp:lastPrinted>
  <dcterms:created xsi:type="dcterms:W3CDTF">2014-10-25T17:49:30Z</dcterms:created>
  <dcterms:modified xsi:type="dcterms:W3CDTF">2021-04-10T14:43:37Z</dcterms:modified>
  <cp:category>Light Blue</cp:category>
</cp:coreProperties>
</file>