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2" r:id="rId8"/>
    <p:sldId id="260" r:id="rId9"/>
    <p:sldId id="261" r:id="rId10"/>
    <p:sldId id="266" r:id="rId11"/>
  </p:sldIdLst>
  <p:sldSz cx="12192000" cy="1022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E0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C4DA5-D432-4B98-BA66-C3923B562E8D}" v="35" dt="2025-04-04T21:24:36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-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Tuck" userId="292c67f149de0640" providerId="LiveId" clId="{E167AA45-092C-45FF-8040-58DA1B5E40F4}"/>
    <pc:docChg chg="custSel addSld delSld modSld sldOrd">
      <pc:chgData name="Matthew Tuck" userId="292c67f149de0640" providerId="LiveId" clId="{E167AA45-092C-45FF-8040-58DA1B5E40F4}" dt="2025-03-22T21:56:18.790" v="467" actId="207"/>
      <pc:docMkLst>
        <pc:docMk/>
      </pc:docMkLst>
      <pc:sldChg chg="modSp mod">
        <pc:chgData name="Matthew Tuck" userId="292c67f149de0640" providerId="LiveId" clId="{E167AA45-092C-45FF-8040-58DA1B5E40F4}" dt="2025-03-22T21:56:18.790" v="467" actId="207"/>
        <pc:sldMkLst>
          <pc:docMk/>
          <pc:sldMk cId="2389168500" sldId="256"/>
        </pc:sldMkLst>
        <pc:spChg chg="mod">
          <ac:chgData name="Matthew Tuck" userId="292c67f149de0640" providerId="LiveId" clId="{E167AA45-092C-45FF-8040-58DA1B5E40F4}" dt="2025-03-22T21:56:18.790" v="467" actId="207"/>
          <ac:spMkLst>
            <pc:docMk/>
            <pc:sldMk cId="2389168500" sldId="256"/>
            <ac:spMk id="2" creationId="{53588E85-51C2-BC0D-6933-D5629282428B}"/>
          </ac:spMkLst>
        </pc:spChg>
        <pc:spChg chg="mod">
          <ac:chgData name="Matthew Tuck" userId="292c67f149de0640" providerId="LiveId" clId="{E167AA45-092C-45FF-8040-58DA1B5E40F4}" dt="2025-03-22T21:56:11.056" v="466" actId="207"/>
          <ac:spMkLst>
            <pc:docMk/>
            <pc:sldMk cId="2389168500" sldId="256"/>
            <ac:spMk id="3" creationId="{51E7DBA6-F2E3-2B10-D591-44D447113820}"/>
          </ac:spMkLst>
        </pc:spChg>
      </pc:sldChg>
      <pc:sldChg chg="addSp delSp modSp mod">
        <pc:chgData name="Matthew Tuck" userId="292c67f149de0640" providerId="LiveId" clId="{E167AA45-092C-45FF-8040-58DA1B5E40F4}" dt="2025-03-17T04:20:17.264" v="58" actId="1076"/>
        <pc:sldMkLst>
          <pc:docMk/>
          <pc:sldMk cId="1425793214" sldId="257"/>
        </pc:sldMkLst>
      </pc:sldChg>
      <pc:sldChg chg="addSp delSp modSp mod">
        <pc:chgData name="Matthew Tuck" userId="292c67f149de0640" providerId="LiveId" clId="{E167AA45-092C-45FF-8040-58DA1B5E40F4}" dt="2025-03-17T04:27:13.183" v="62" actId="962"/>
        <pc:sldMkLst>
          <pc:docMk/>
          <pc:sldMk cId="142822564" sldId="258"/>
        </pc:sldMkLst>
        <pc:picChg chg="add mod">
          <ac:chgData name="Matthew Tuck" userId="292c67f149de0640" providerId="LiveId" clId="{E167AA45-092C-45FF-8040-58DA1B5E40F4}" dt="2025-03-17T04:27:13.183" v="62" actId="962"/>
          <ac:picMkLst>
            <pc:docMk/>
            <pc:sldMk cId="142822564" sldId="258"/>
            <ac:picMk id="7" creationId="{EA60B3F1-8FA7-DF3C-A51F-F7EE50FC8115}"/>
          </ac:picMkLst>
        </pc:picChg>
      </pc:sldChg>
      <pc:sldChg chg="addSp delSp modSp mod">
        <pc:chgData name="Matthew Tuck" userId="292c67f149de0640" providerId="LiveId" clId="{E167AA45-092C-45FF-8040-58DA1B5E40F4}" dt="2025-03-17T04:15:04.898" v="23" actId="208"/>
        <pc:sldMkLst>
          <pc:docMk/>
          <pc:sldMk cId="3644617857" sldId="259"/>
        </pc:sldMkLst>
        <pc:spChg chg="add mod ord">
          <ac:chgData name="Matthew Tuck" userId="292c67f149de0640" providerId="LiveId" clId="{E167AA45-092C-45FF-8040-58DA1B5E40F4}" dt="2025-03-17T04:15:04.898" v="23" actId="208"/>
          <ac:spMkLst>
            <pc:docMk/>
            <pc:sldMk cId="3644617857" sldId="259"/>
            <ac:spMk id="7" creationId="{F8A126B7-C8F4-7883-95D4-77D1A92D0644}"/>
          </ac:spMkLst>
        </pc:spChg>
        <pc:grpChg chg="add mod">
          <ac:chgData name="Matthew Tuck" userId="292c67f149de0640" providerId="LiveId" clId="{E167AA45-092C-45FF-8040-58DA1B5E40F4}" dt="2025-03-17T04:14:57.721" v="22" actId="164"/>
          <ac:grpSpMkLst>
            <pc:docMk/>
            <pc:sldMk cId="3644617857" sldId="259"/>
            <ac:grpSpMk id="8" creationId="{E42935AF-814B-CA2B-1F13-864D4FC80763}"/>
          </ac:grpSpMkLst>
        </pc:grpChg>
        <pc:picChg chg="add mod">
          <ac:chgData name="Matthew Tuck" userId="292c67f149de0640" providerId="LiveId" clId="{E167AA45-092C-45FF-8040-58DA1B5E40F4}" dt="2025-03-17T04:14:57.721" v="22" actId="164"/>
          <ac:picMkLst>
            <pc:docMk/>
            <pc:sldMk cId="3644617857" sldId="259"/>
            <ac:picMk id="6" creationId="{8F92E740-8EB6-DCBB-7990-7D6D6AD8B409}"/>
          </ac:picMkLst>
        </pc:picChg>
      </pc:sldChg>
      <pc:sldChg chg="addSp delSp modSp mod">
        <pc:chgData name="Matthew Tuck" userId="292c67f149de0640" providerId="LiveId" clId="{E167AA45-092C-45FF-8040-58DA1B5E40F4}" dt="2025-03-18T19:39:36.022" v="384" actId="164"/>
        <pc:sldMkLst>
          <pc:docMk/>
          <pc:sldMk cId="776127107" sldId="260"/>
        </pc:sldMkLst>
        <pc:spChg chg="add mod">
          <ac:chgData name="Matthew Tuck" userId="292c67f149de0640" providerId="LiveId" clId="{E167AA45-092C-45FF-8040-58DA1B5E40F4}" dt="2025-03-18T19:39:36.022" v="384" actId="164"/>
          <ac:spMkLst>
            <pc:docMk/>
            <pc:sldMk cId="776127107" sldId="260"/>
            <ac:spMk id="6" creationId="{EA2D299F-FD3B-5E1C-5ECC-FDF2EE59FEA2}"/>
          </ac:spMkLst>
        </pc:spChg>
        <pc:spChg chg="add mod">
          <ac:chgData name="Matthew Tuck" userId="292c67f149de0640" providerId="LiveId" clId="{E167AA45-092C-45FF-8040-58DA1B5E40F4}" dt="2025-03-18T19:39:36.022" v="384" actId="164"/>
          <ac:spMkLst>
            <pc:docMk/>
            <pc:sldMk cId="776127107" sldId="260"/>
            <ac:spMk id="7" creationId="{3082F1ED-7617-5208-DD28-40871F92E2D4}"/>
          </ac:spMkLst>
        </pc:spChg>
        <pc:spChg chg="add mod">
          <ac:chgData name="Matthew Tuck" userId="292c67f149de0640" providerId="LiveId" clId="{E167AA45-092C-45FF-8040-58DA1B5E40F4}" dt="2025-03-18T19:39:36.022" v="384" actId="164"/>
          <ac:spMkLst>
            <pc:docMk/>
            <pc:sldMk cId="776127107" sldId="260"/>
            <ac:spMk id="8" creationId="{92B2D775-A4B0-378E-CD4B-B38A84D83AFC}"/>
          </ac:spMkLst>
        </pc:spChg>
        <pc:grpChg chg="add mod">
          <ac:chgData name="Matthew Tuck" userId="292c67f149de0640" providerId="LiveId" clId="{E167AA45-092C-45FF-8040-58DA1B5E40F4}" dt="2025-03-18T19:39:36.022" v="384" actId="164"/>
          <ac:grpSpMkLst>
            <pc:docMk/>
            <pc:sldMk cId="776127107" sldId="260"/>
            <ac:grpSpMk id="11" creationId="{D5CB7D9A-D73B-D8A8-5595-181DB38D8815}"/>
          </ac:grpSpMkLst>
        </pc:grpChg>
        <pc:picChg chg="add mod">
          <ac:chgData name="Matthew Tuck" userId="292c67f149de0640" providerId="LiveId" clId="{E167AA45-092C-45FF-8040-58DA1B5E40F4}" dt="2025-03-18T19:39:36.022" v="384" actId="164"/>
          <ac:picMkLst>
            <pc:docMk/>
            <pc:sldMk cId="776127107" sldId="260"/>
            <ac:picMk id="5" creationId="{056BC902-BD00-7CDF-E710-2DCE0C1F0D89}"/>
          </ac:picMkLst>
        </pc:picChg>
      </pc:sldChg>
      <pc:sldChg chg="addSp delSp modSp mod">
        <pc:chgData name="Matthew Tuck" userId="292c67f149de0640" providerId="LiveId" clId="{E167AA45-092C-45FF-8040-58DA1B5E40F4}" dt="2025-03-18T19:48:10.977" v="464" actId="14100"/>
        <pc:sldMkLst>
          <pc:docMk/>
          <pc:sldMk cId="2830423783" sldId="261"/>
        </pc:sldMkLst>
        <pc:spChg chg="add mod">
          <ac:chgData name="Matthew Tuck" userId="292c67f149de0640" providerId="LiveId" clId="{E167AA45-092C-45FF-8040-58DA1B5E40F4}" dt="2025-03-18T19:48:04.753" v="463" actId="14100"/>
          <ac:spMkLst>
            <pc:docMk/>
            <pc:sldMk cId="2830423783" sldId="261"/>
            <ac:spMk id="12" creationId="{534EFD49-6A21-15B3-853A-BB6FC3B2EA6D}"/>
          </ac:spMkLst>
        </pc:spChg>
        <pc:spChg chg="add mod">
          <ac:chgData name="Matthew Tuck" userId="292c67f149de0640" providerId="LiveId" clId="{E167AA45-092C-45FF-8040-58DA1B5E40F4}" dt="2025-03-18T19:48:10.977" v="464" actId="14100"/>
          <ac:spMkLst>
            <pc:docMk/>
            <pc:sldMk cId="2830423783" sldId="261"/>
            <ac:spMk id="13" creationId="{DC71BD2D-35AF-B859-07C5-9F408BC8EA4E}"/>
          </ac:spMkLst>
        </pc:spChg>
        <pc:grpChg chg="add mod">
          <ac:chgData name="Matthew Tuck" userId="292c67f149de0640" providerId="LiveId" clId="{E167AA45-092C-45FF-8040-58DA1B5E40F4}" dt="2025-03-18T19:45:11.005" v="391" actId="164"/>
          <ac:grpSpMkLst>
            <pc:docMk/>
            <pc:sldMk cId="2830423783" sldId="261"/>
            <ac:grpSpMk id="11" creationId="{569C9B2A-5888-18C4-4110-35F506F17DD5}"/>
          </ac:grpSpMkLst>
        </pc:grpChg>
        <pc:grpChg chg="add mod">
          <ac:chgData name="Matthew Tuck" userId="292c67f149de0640" providerId="LiveId" clId="{E167AA45-092C-45FF-8040-58DA1B5E40F4}" dt="2025-03-18T19:47:40.087" v="458" actId="14100"/>
          <ac:grpSpMkLst>
            <pc:docMk/>
            <pc:sldMk cId="2830423783" sldId="261"/>
            <ac:grpSpMk id="14" creationId="{644EEAB0-FD62-F29B-E989-5E3AF00A02CD}"/>
          </ac:grpSpMkLst>
        </pc:grpChg>
        <pc:picChg chg="add mod modCrop">
          <ac:chgData name="Matthew Tuck" userId="292c67f149de0640" providerId="LiveId" clId="{E167AA45-092C-45FF-8040-58DA1B5E40F4}" dt="2025-03-17T04:37:03.338" v="133" actId="164"/>
          <ac:picMkLst>
            <pc:docMk/>
            <pc:sldMk cId="2830423783" sldId="261"/>
            <ac:picMk id="9" creationId="{19A74E5F-9A75-E3F9-4C32-1D309EBEBE47}"/>
          </ac:picMkLst>
        </pc:picChg>
        <pc:picChg chg="add mod modCrop">
          <ac:chgData name="Matthew Tuck" userId="292c67f149de0640" providerId="LiveId" clId="{E167AA45-092C-45FF-8040-58DA1B5E40F4}" dt="2025-03-17T04:37:03.338" v="133" actId="164"/>
          <ac:picMkLst>
            <pc:docMk/>
            <pc:sldMk cId="2830423783" sldId="261"/>
            <ac:picMk id="10" creationId="{70838E99-00D4-D272-0E54-46E6E3570A5E}"/>
          </ac:picMkLst>
        </pc:picChg>
      </pc:sldChg>
      <pc:sldChg chg="addSp delSp modSp mod ord">
        <pc:chgData name="Matthew Tuck" userId="292c67f149de0640" providerId="LiveId" clId="{E167AA45-092C-45FF-8040-58DA1B5E40F4}" dt="2025-03-18T19:19:05.696" v="313" actId="14100"/>
        <pc:sldMkLst>
          <pc:docMk/>
          <pc:sldMk cId="3795613774" sldId="262"/>
        </pc:sldMkLst>
        <pc:spChg chg="mod ord topLvl">
          <ac:chgData name="Matthew Tuck" userId="292c67f149de0640" providerId="LiveId" clId="{E167AA45-092C-45FF-8040-58DA1B5E40F4}" dt="2025-03-18T19:18:41.077" v="310" actId="164"/>
          <ac:spMkLst>
            <pc:docMk/>
            <pc:sldMk cId="3795613774" sldId="262"/>
            <ac:spMk id="6" creationId="{687D9B0E-AC76-43F7-0857-3BE53FFFDBAC}"/>
          </ac:spMkLst>
        </pc:spChg>
        <pc:spChg chg="mod topLvl">
          <ac:chgData name="Matthew Tuck" userId="292c67f149de0640" providerId="LiveId" clId="{E167AA45-092C-45FF-8040-58DA1B5E40F4}" dt="2025-03-18T19:18:53.713" v="311" actId="164"/>
          <ac:spMkLst>
            <pc:docMk/>
            <pc:sldMk cId="3795613774" sldId="262"/>
            <ac:spMk id="8" creationId="{869983BB-BB3D-4E23-6071-C20E2D0FC985}"/>
          </ac:spMkLst>
        </pc:spChg>
        <pc:grpChg chg="add mod">
          <ac:chgData name="Matthew Tuck" userId="292c67f149de0640" providerId="LiveId" clId="{E167AA45-092C-45FF-8040-58DA1B5E40F4}" dt="2025-03-18T19:18:41.077" v="310" actId="164"/>
          <ac:grpSpMkLst>
            <pc:docMk/>
            <pc:sldMk cId="3795613774" sldId="262"/>
            <ac:grpSpMk id="18" creationId="{4360D933-3006-9CD4-905F-8A17916FF21C}"/>
          </ac:grpSpMkLst>
        </pc:grpChg>
        <pc:grpChg chg="add mod">
          <ac:chgData name="Matthew Tuck" userId="292c67f149de0640" providerId="LiveId" clId="{E167AA45-092C-45FF-8040-58DA1B5E40F4}" dt="2025-03-18T19:19:05.696" v="313" actId="14100"/>
          <ac:grpSpMkLst>
            <pc:docMk/>
            <pc:sldMk cId="3795613774" sldId="262"/>
            <ac:grpSpMk id="21" creationId="{4A424CCA-4AB7-E505-B29A-1C780C38A1F1}"/>
          </ac:grpSpMkLst>
        </pc:grpChg>
        <pc:picChg chg="add mod ord topLvl">
          <ac:chgData name="Matthew Tuck" userId="292c67f149de0640" providerId="LiveId" clId="{E167AA45-092C-45FF-8040-58DA1B5E40F4}" dt="2025-03-18T19:18:41.077" v="310" actId="164"/>
          <ac:picMkLst>
            <pc:docMk/>
            <pc:sldMk cId="3795613774" sldId="262"/>
            <ac:picMk id="7" creationId="{A4CEB8E1-45D7-7219-06D5-F83A6BD6EE85}"/>
          </ac:picMkLst>
        </pc:picChg>
        <pc:picChg chg="add mod ord topLvl">
          <ac:chgData name="Matthew Tuck" userId="292c67f149de0640" providerId="LiveId" clId="{E167AA45-092C-45FF-8040-58DA1B5E40F4}" dt="2025-03-18T19:18:53.713" v="311" actId="164"/>
          <ac:picMkLst>
            <pc:docMk/>
            <pc:sldMk cId="3795613774" sldId="262"/>
            <ac:picMk id="16" creationId="{35E80455-37C9-50C2-7041-FDF1CFB9F3C6}"/>
          </ac:picMkLst>
        </pc:picChg>
      </pc:sldChg>
      <pc:sldChg chg="del">
        <pc:chgData name="Matthew Tuck" userId="292c67f149de0640" providerId="LiveId" clId="{E167AA45-092C-45FF-8040-58DA1B5E40F4}" dt="2025-03-17T04:54:33.850" v="302" actId="47"/>
        <pc:sldMkLst>
          <pc:docMk/>
          <pc:sldMk cId="708817653" sldId="263"/>
        </pc:sldMkLst>
      </pc:sldChg>
      <pc:sldChg chg="addSp delSp modSp new mod">
        <pc:chgData name="Matthew Tuck" userId="292c67f149de0640" providerId="LiveId" clId="{E167AA45-092C-45FF-8040-58DA1B5E40F4}" dt="2025-03-17T04:16:41.376" v="36" actId="164"/>
        <pc:sldMkLst>
          <pc:docMk/>
          <pc:sldMk cId="3750861245" sldId="264"/>
        </pc:sldMkLst>
        <pc:spChg chg="add mod ord">
          <ac:chgData name="Matthew Tuck" userId="292c67f149de0640" providerId="LiveId" clId="{E167AA45-092C-45FF-8040-58DA1B5E40F4}" dt="2025-03-17T04:16:41.376" v="36" actId="164"/>
          <ac:spMkLst>
            <pc:docMk/>
            <pc:sldMk cId="3750861245" sldId="264"/>
            <ac:spMk id="6" creationId="{AB0BD85C-2701-5EA9-C651-68DE253ACB1F}"/>
          </ac:spMkLst>
        </pc:spChg>
        <pc:grpChg chg="add mod">
          <ac:chgData name="Matthew Tuck" userId="292c67f149de0640" providerId="LiveId" clId="{E167AA45-092C-45FF-8040-58DA1B5E40F4}" dt="2025-03-17T04:16:41.376" v="36" actId="164"/>
          <ac:grpSpMkLst>
            <pc:docMk/>
            <pc:sldMk cId="3750861245" sldId="264"/>
            <ac:grpSpMk id="7" creationId="{159EC7D8-475F-24CE-0A86-3B7D43789B8B}"/>
          </ac:grpSpMkLst>
        </pc:grpChg>
        <pc:picChg chg="add mod">
          <ac:chgData name="Matthew Tuck" userId="292c67f149de0640" providerId="LiveId" clId="{E167AA45-092C-45FF-8040-58DA1B5E40F4}" dt="2025-03-17T04:16:41.376" v="36" actId="164"/>
          <ac:picMkLst>
            <pc:docMk/>
            <pc:sldMk cId="3750861245" sldId="264"/>
            <ac:picMk id="5" creationId="{645C4C66-B417-4D81-9EED-4F281E66DFBD}"/>
          </ac:picMkLst>
        </pc:picChg>
      </pc:sldChg>
      <pc:sldChg chg="addSp delSp modSp new mod">
        <pc:chgData name="Matthew Tuck" userId="292c67f149de0640" providerId="LiveId" clId="{E167AA45-092C-45FF-8040-58DA1B5E40F4}" dt="2025-03-17T04:33:39.782" v="118" actId="20577"/>
        <pc:sldMkLst>
          <pc:docMk/>
          <pc:sldMk cId="868884251" sldId="265"/>
        </pc:sldMkLst>
        <pc:spChg chg="add mod">
          <ac:chgData name="Matthew Tuck" userId="292c67f149de0640" providerId="LiveId" clId="{E167AA45-092C-45FF-8040-58DA1B5E40F4}" dt="2025-03-17T04:33:39.782" v="118" actId="20577"/>
          <ac:spMkLst>
            <pc:docMk/>
            <pc:sldMk cId="868884251" sldId="265"/>
            <ac:spMk id="6" creationId="{5806FD46-1CC7-9155-FCBD-FAB0327EE67B}"/>
          </ac:spMkLst>
        </pc:spChg>
        <pc:picChg chg="add mod">
          <ac:chgData name="Matthew Tuck" userId="292c67f149de0640" providerId="LiveId" clId="{E167AA45-092C-45FF-8040-58DA1B5E40F4}" dt="2025-03-17T04:28:37.515" v="68" actId="962"/>
          <ac:picMkLst>
            <pc:docMk/>
            <pc:sldMk cId="868884251" sldId="265"/>
            <ac:picMk id="5" creationId="{751FD9FD-E410-198F-DAC8-A5607844CC0F}"/>
          </ac:picMkLst>
        </pc:picChg>
      </pc:sldChg>
    </pc:docChg>
  </pc:docChgLst>
  <pc:docChgLst>
    <pc:chgData name="Matthew Tuck" userId="292c67f149de0640" providerId="LiveId" clId="{AB2E6281-4804-4057-99C2-E96F36FD68F9}"/>
    <pc:docChg chg="undo custSel addSld modSld sldOrd">
      <pc:chgData name="Matthew Tuck" userId="292c67f149de0640" providerId="LiveId" clId="{AB2E6281-4804-4057-99C2-E96F36FD68F9}" dt="2025-02-22T18:40:58.774" v="741" actId="478"/>
      <pc:docMkLst>
        <pc:docMk/>
      </pc:docMkLst>
      <pc:sldChg chg="addSp delSp modSp mod">
        <pc:chgData name="Matthew Tuck" userId="292c67f149de0640" providerId="LiveId" clId="{AB2E6281-4804-4057-99C2-E96F36FD68F9}" dt="2025-02-21T21:05:46.831" v="557" actId="1076"/>
        <pc:sldMkLst>
          <pc:docMk/>
          <pc:sldMk cId="2389168500" sldId="256"/>
        </pc:sldMkLst>
        <pc:spChg chg="add mod topLvl">
          <ac:chgData name="Matthew Tuck" userId="292c67f149de0640" providerId="LiveId" clId="{AB2E6281-4804-4057-99C2-E96F36FD68F9}" dt="2025-02-21T21:05:16.203" v="553" actId="164"/>
          <ac:spMkLst>
            <pc:docMk/>
            <pc:sldMk cId="2389168500" sldId="256"/>
            <ac:spMk id="2" creationId="{53588E85-51C2-BC0D-6933-D5629282428B}"/>
          </ac:spMkLst>
        </pc:spChg>
        <pc:spChg chg="add mod topLvl">
          <ac:chgData name="Matthew Tuck" userId="292c67f149de0640" providerId="LiveId" clId="{AB2E6281-4804-4057-99C2-E96F36FD68F9}" dt="2025-02-21T21:05:16.203" v="553" actId="164"/>
          <ac:spMkLst>
            <pc:docMk/>
            <pc:sldMk cId="2389168500" sldId="256"/>
            <ac:spMk id="3" creationId="{51E7DBA6-F2E3-2B10-D591-44D447113820}"/>
          </ac:spMkLst>
        </pc:spChg>
        <pc:grpChg chg="add mod topLvl">
          <ac:chgData name="Matthew Tuck" userId="292c67f149de0640" providerId="LiveId" clId="{AB2E6281-4804-4057-99C2-E96F36FD68F9}" dt="2025-02-21T21:05:16.203" v="553" actId="164"/>
          <ac:grpSpMkLst>
            <pc:docMk/>
            <pc:sldMk cId="2389168500" sldId="256"/>
            <ac:grpSpMk id="6" creationId="{784A3045-DD24-4D0B-E53D-87BAECD7EB6C}"/>
          </ac:grpSpMkLst>
        </pc:grpChg>
        <pc:grpChg chg="add mod topLvl">
          <ac:chgData name="Matthew Tuck" userId="292c67f149de0640" providerId="LiveId" clId="{AB2E6281-4804-4057-99C2-E96F36FD68F9}" dt="2025-02-21T21:05:21.109" v="554" actId="164"/>
          <ac:grpSpMkLst>
            <pc:docMk/>
            <pc:sldMk cId="2389168500" sldId="256"/>
            <ac:grpSpMk id="15" creationId="{E2936D85-599B-6B7F-D41E-F1A30859FDD2}"/>
          </ac:grpSpMkLst>
        </pc:grpChg>
        <pc:picChg chg="mod">
          <ac:chgData name="Matthew Tuck" userId="292c67f149de0640" providerId="LiveId" clId="{AB2E6281-4804-4057-99C2-E96F36FD68F9}" dt="2025-02-21T21:05:16.203" v="553" actId="164"/>
          <ac:picMkLst>
            <pc:docMk/>
            <pc:sldMk cId="2389168500" sldId="256"/>
            <ac:picMk id="7" creationId="{024D7657-1386-3BF1-9E27-C379D592751A}"/>
          </ac:picMkLst>
        </pc:picChg>
        <pc:picChg chg="add mod modCrop">
          <ac:chgData name="Matthew Tuck" userId="292c67f149de0640" providerId="LiveId" clId="{AB2E6281-4804-4057-99C2-E96F36FD68F9}" dt="2025-02-21T21:05:16.203" v="553" actId="164"/>
          <ac:picMkLst>
            <pc:docMk/>
            <pc:sldMk cId="2389168500" sldId="256"/>
            <ac:picMk id="12" creationId="{A421572D-D995-4990-4FDA-5B53D073AAE5}"/>
          </ac:picMkLst>
        </pc:picChg>
        <pc:picChg chg="add mod ord modCrop">
          <ac:chgData name="Matthew Tuck" userId="292c67f149de0640" providerId="LiveId" clId="{AB2E6281-4804-4057-99C2-E96F36FD68F9}" dt="2025-02-21T21:05:21.109" v="554" actId="164"/>
          <ac:picMkLst>
            <pc:docMk/>
            <pc:sldMk cId="2389168500" sldId="256"/>
            <ac:picMk id="19" creationId="{3D6978F0-5245-E9F0-25F4-6FFE028F01D0}"/>
          </ac:picMkLst>
        </pc:picChg>
      </pc:sldChg>
      <pc:sldChg chg="addSp delSp modSp new mod">
        <pc:chgData name="Matthew Tuck" userId="292c67f149de0640" providerId="LiveId" clId="{AB2E6281-4804-4057-99C2-E96F36FD68F9}" dt="2025-02-21T22:14:00.965" v="578" actId="164"/>
        <pc:sldMkLst>
          <pc:docMk/>
          <pc:sldMk cId="1425793214" sldId="257"/>
        </pc:sldMkLst>
      </pc:sldChg>
      <pc:sldChg chg="addSp delSp modSp new mod">
        <pc:chgData name="Matthew Tuck" userId="292c67f149de0640" providerId="LiveId" clId="{AB2E6281-4804-4057-99C2-E96F36FD68F9}" dt="2025-02-20T20:42:16.388" v="455" actId="478"/>
        <pc:sldMkLst>
          <pc:docMk/>
          <pc:sldMk cId="142822564" sldId="258"/>
        </pc:sldMkLst>
      </pc:sldChg>
      <pc:sldChg chg="addSp delSp modSp new mod ord">
        <pc:chgData name="Matthew Tuck" userId="292c67f149de0640" providerId="LiveId" clId="{AB2E6281-4804-4057-99C2-E96F36FD68F9}" dt="2025-02-19T07:12:59.770" v="375" actId="164"/>
        <pc:sldMkLst>
          <pc:docMk/>
          <pc:sldMk cId="3644617857" sldId="259"/>
        </pc:sldMkLst>
      </pc:sldChg>
      <pc:sldChg chg="addSp delSp modSp new mod">
        <pc:chgData name="Matthew Tuck" userId="292c67f149de0640" providerId="LiveId" clId="{AB2E6281-4804-4057-99C2-E96F36FD68F9}" dt="2025-02-18T00:05:08.179" v="126" actId="1076"/>
        <pc:sldMkLst>
          <pc:docMk/>
          <pc:sldMk cId="776127107" sldId="260"/>
        </pc:sldMkLst>
      </pc:sldChg>
      <pc:sldChg chg="addSp delSp modSp new mod">
        <pc:chgData name="Matthew Tuck" userId="292c67f149de0640" providerId="LiveId" clId="{AB2E6281-4804-4057-99C2-E96F36FD68F9}" dt="2025-02-22T18:40:58.774" v="741" actId="478"/>
        <pc:sldMkLst>
          <pc:docMk/>
          <pc:sldMk cId="2830423783" sldId="261"/>
        </pc:sldMkLst>
      </pc:sldChg>
      <pc:sldChg chg="addSp delSp modSp new mod">
        <pc:chgData name="Matthew Tuck" userId="292c67f149de0640" providerId="LiveId" clId="{AB2E6281-4804-4057-99C2-E96F36FD68F9}" dt="2025-02-22T17:18:47.881" v="716" actId="164"/>
        <pc:sldMkLst>
          <pc:docMk/>
          <pc:sldMk cId="3795613774" sldId="262"/>
        </pc:sldMkLst>
        <pc:spChg chg="add mod">
          <ac:chgData name="Matthew Tuck" userId="292c67f149de0640" providerId="LiveId" clId="{AB2E6281-4804-4057-99C2-E96F36FD68F9}" dt="2025-02-22T17:17:41.021" v="709" actId="1076"/>
          <ac:spMkLst>
            <pc:docMk/>
            <pc:sldMk cId="3795613774" sldId="262"/>
            <ac:spMk id="6" creationId="{687D9B0E-AC76-43F7-0857-3BE53FFFDBAC}"/>
          </ac:spMkLst>
        </pc:spChg>
        <pc:spChg chg="mod">
          <ac:chgData name="Matthew Tuck" userId="292c67f149de0640" providerId="LiveId" clId="{AB2E6281-4804-4057-99C2-E96F36FD68F9}" dt="2025-02-22T17:18:37.901" v="715" actId="1076"/>
          <ac:spMkLst>
            <pc:docMk/>
            <pc:sldMk cId="3795613774" sldId="262"/>
            <ac:spMk id="8" creationId="{869983BB-BB3D-4E23-6071-C20E2D0FC985}"/>
          </ac:spMkLst>
        </pc:spChg>
      </pc:sldChg>
      <pc:sldChg chg="addSp delSp modSp new mod">
        <pc:chgData name="Matthew Tuck" userId="292c67f149de0640" providerId="LiveId" clId="{AB2E6281-4804-4057-99C2-E96F36FD68F9}" dt="2025-02-22T17:14:29.158" v="675" actId="164"/>
        <pc:sldMkLst>
          <pc:docMk/>
          <pc:sldMk cId="708817653" sldId="263"/>
        </pc:sldMkLst>
      </pc:sldChg>
    </pc:docChg>
  </pc:docChgLst>
  <pc:docChgLst>
    <pc:chgData name="Matthew Tuck" userId="292c67f149de0640" providerId="LiveId" clId="{769C4DA5-D432-4B98-BA66-C3923B562E8D}"/>
    <pc:docChg chg="undo custSel addSld modSld">
      <pc:chgData name="Matthew Tuck" userId="292c67f149de0640" providerId="LiveId" clId="{769C4DA5-D432-4B98-BA66-C3923B562E8D}" dt="2025-04-04T21:26:16.649" v="1331" actId="732"/>
      <pc:docMkLst>
        <pc:docMk/>
      </pc:docMkLst>
      <pc:sldChg chg="addSp delSp modSp mod">
        <pc:chgData name="Matthew Tuck" userId="292c67f149de0640" providerId="LiveId" clId="{769C4DA5-D432-4B98-BA66-C3923B562E8D}" dt="2025-04-04T16:43:58.611" v="23" actId="1038"/>
        <pc:sldMkLst>
          <pc:docMk/>
          <pc:sldMk cId="2389168500" sldId="256"/>
        </pc:sldMkLst>
        <pc:spChg chg="mod">
          <ac:chgData name="Matthew Tuck" userId="292c67f149de0640" providerId="LiveId" clId="{769C4DA5-D432-4B98-BA66-C3923B562E8D}" dt="2025-04-04T16:38:23.438" v="11" actId="165"/>
          <ac:spMkLst>
            <pc:docMk/>
            <pc:sldMk cId="2389168500" sldId="256"/>
            <ac:spMk id="2" creationId="{53588E85-51C2-BC0D-6933-D5629282428B}"/>
          </ac:spMkLst>
        </pc:spChg>
        <pc:spChg chg="mod">
          <ac:chgData name="Matthew Tuck" userId="292c67f149de0640" providerId="LiveId" clId="{769C4DA5-D432-4B98-BA66-C3923B562E8D}" dt="2025-04-04T16:38:23.438" v="11" actId="165"/>
          <ac:spMkLst>
            <pc:docMk/>
            <pc:sldMk cId="2389168500" sldId="256"/>
            <ac:spMk id="3" creationId="{51E7DBA6-F2E3-2B10-D591-44D447113820}"/>
          </ac:spMkLst>
        </pc:spChg>
        <pc:spChg chg="del mod topLvl">
          <ac:chgData name="Matthew Tuck" userId="292c67f149de0640" providerId="LiveId" clId="{769C4DA5-D432-4B98-BA66-C3923B562E8D}" dt="2025-04-04T16:38:34.321" v="12" actId="478"/>
          <ac:spMkLst>
            <pc:docMk/>
            <pc:sldMk cId="2389168500" sldId="256"/>
            <ac:spMk id="16" creationId="{C0A6CDF0-0E0D-40C5-A3BB-95AF09B8D3EF}"/>
          </ac:spMkLst>
        </pc:spChg>
        <pc:grpChg chg="add mod">
          <ac:chgData name="Matthew Tuck" userId="292c67f149de0640" providerId="LiveId" clId="{769C4DA5-D432-4B98-BA66-C3923B562E8D}" dt="2025-04-04T16:42:02.136" v="13" actId="164"/>
          <ac:grpSpMkLst>
            <pc:docMk/>
            <pc:sldMk cId="2389168500" sldId="256"/>
            <ac:grpSpMk id="4" creationId="{1447DD06-CAA1-FB71-1034-388709911FA6}"/>
          </ac:grpSpMkLst>
        </pc:grpChg>
        <pc:grpChg chg="mod">
          <ac:chgData name="Matthew Tuck" userId="292c67f149de0640" providerId="LiveId" clId="{769C4DA5-D432-4B98-BA66-C3923B562E8D}" dt="2025-04-04T16:38:23.438" v="11" actId="165"/>
          <ac:grpSpMkLst>
            <pc:docMk/>
            <pc:sldMk cId="2389168500" sldId="256"/>
            <ac:grpSpMk id="6" creationId="{784A3045-DD24-4D0B-E53D-87BAECD7EB6C}"/>
          </ac:grpSpMkLst>
        </pc:grpChg>
        <pc:grpChg chg="mod topLvl">
          <ac:chgData name="Matthew Tuck" userId="292c67f149de0640" providerId="LiveId" clId="{769C4DA5-D432-4B98-BA66-C3923B562E8D}" dt="2025-04-04T16:42:02.136" v="13" actId="164"/>
          <ac:grpSpMkLst>
            <pc:docMk/>
            <pc:sldMk cId="2389168500" sldId="256"/>
            <ac:grpSpMk id="15" creationId="{E2936D85-599B-6B7F-D41E-F1A30859FDD2}"/>
          </ac:grpSpMkLst>
        </pc:grpChg>
        <pc:grpChg chg="del mod topLvl">
          <ac:chgData name="Matthew Tuck" userId="292c67f149de0640" providerId="LiveId" clId="{769C4DA5-D432-4B98-BA66-C3923B562E8D}" dt="2025-04-04T16:38:23.438" v="11" actId="165"/>
          <ac:grpSpMkLst>
            <pc:docMk/>
            <pc:sldMk cId="2389168500" sldId="256"/>
            <ac:grpSpMk id="21" creationId="{DF511537-577C-5710-7B2A-26BC9D7C52E3}"/>
          </ac:grpSpMkLst>
        </pc:grpChg>
        <pc:grpChg chg="del">
          <ac:chgData name="Matthew Tuck" userId="292c67f149de0640" providerId="LiveId" clId="{769C4DA5-D432-4B98-BA66-C3923B562E8D}" dt="2025-04-04T16:37:53.721" v="4" actId="165"/>
          <ac:grpSpMkLst>
            <pc:docMk/>
            <pc:sldMk cId="2389168500" sldId="256"/>
            <ac:grpSpMk id="22" creationId="{9B788C06-E1AA-B0EB-35C3-D87419595569}"/>
          </ac:grpSpMkLst>
        </pc:grpChg>
        <pc:picChg chg="mod">
          <ac:chgData name="Matthew Tuck" userId="292c67f149de0640" providerId="LiveId" clId="{769C4DA5-D432-4B98-BA66-C3923B562E8D}" dt="2025-04-04T16:38:23.438" v="11" actId="165"/>
          <ac:picMkLst>
            <pc:docMk/>
            <pc:sldMk cId="2389168500" sldId="256"/>
            <ac:picMk id="7" creationId="{024D7657-1386-3BF1-9E27-C379D592751A}"/>
          </ac:picMkLst>
        </pc:picChg>
        <pc:picChg chg="mod">
          <ac:chgData name="Matthew Tuck" userId="292c67f149de0640" providerId="LiveId" clId="{769C4DA5-D432-4B98-BA66-C3923B562E8D}" dt="2025-04-04T16:43:58.611" v="23" actId="1038"/>
          <ac:picMkLst>
            <pc:docMk/>
            <pc:sldMk cId="2389168500" sldId="256"/>
            <ac:picMk id="12" creationId="{A421572D-D995-4990-4FDA-5B53D073AAE5}"/>
          </ac:picMkLst>
        </pc:picChg>
        <pc:picChg chg="mod topLvl">
          <ac:chgData name="Matthew Tuck" userId="292c67f149de0640" providerId="LiveId" clId="{769C4DA5-D432-4B98-BA66-C3923B562E8D}" dt="2025-04-04T16:42:02.136" v="13" actId="164"/>
          <ac:picMkLst>
            <pc:docMk/>
            <pc:sldMk cId="2389168500" sldId="256"/>
            <ac:picMk id="19" creationId="{3D6978F0-5245-E9F0-25F4-6FFE028F01D0}"/>
          </ac:picMkLst>
        </pc:picChg>
      </pc:sldChg>
      <pc:sldChg chg="addSp delSp modSp mod">
        <pc:chgData name="Matthew Tuck" userId="292c67f149de0640" providerId="LiveId" clId="{769C4DA5-D432-4B98-BA66-C3923B562E8D}" dt="2025-04-04T16:47:58.660" v="42" actId="164"/>
        <pc:sldMkLst>
          <pc:docMk/>
          <pc:sldMk cId="1425793214" sldId="257"/>
        </pc:sldMkLst>
        <pc:grpChg chg="add mod">
          <ac:chgData name="Matthew Tuck" userId="292c67f149de0640" providerId="LiveId" clId="{769C4DA5-D432-4B98-BA66-C3923B562E8D}" dt="2025-04-04T16:47:58.660" v="42" actId="164"/>
          <ac:grpSpMkLst>
            <pc:docMk/>
            <pc:sldMk cId="1425793214" sldId="257"/>
            <ac:grpSpMk id="6" creationId="{BB5AD7D4-57B5-513D-BEC1-A914A1E01258}"/>
          </ac:grpSpMkLst>
        </pc:grpChg>
        <pc:grpChg chg="del">
          <ac:chgData name="Matthew Tuck" userId="292c67f149de0640" providerId="LiveId" clId="{769C4DA5-D432-4B98-BA66-C3923B562E8D}" dt="2025-04-04T16:45:28.840" v="24" actId="165"/>
          <ac:grpSpMkLst>
            <pc:docMk/>
            <pc:sldMk cId="1425793214" sldId="257"/>
            <ac:grpSpMk id="12" creationId="{FD8A2F96-DE04-3ABB-1F2D-678C993328B3}"/>
          </ac:grpSpMkLst>
        </pc:grpChg>
        <pc:picChg chg="add mod modCrop">
          <ac:chgData name="Matthew Tuck" userId="292c67f149de0640" providerId="LiveId" clId="{769C4DA5-D432-4B98-BA66-C3923B562E8D}" dt="2025-04-04T16:47:58.660" v="42" actId="164"/>
          <ac:picMkLst>
            <pc:docMk/>
            <pc:sldMk cId="1425793214" sldId="257"/>
            <ac:picMk id="3" creationId="{7F04A926-2A75-BD46-19B2-A133AC4668A3}"/>
          </ac:picMkLst>
        </pc:picChg>
        <pc:picChg chg="add mod modCrop">
          <ac:chgData name="Matthew Tuck" userId="292c67f149de0640" providerId="LiveId" clId="{769C4DA5-D432-4B98-BA66-C3923B562E8D}" dt="2025-04-04T16:47:58.660" v="42" actId="164"/>
          <ac:picMkLst>
            <pc:docMk/>
            <pc:sldMk cId="1425793214" sldId="257"/>
            <ac:picMk id="4" creationId="{2C420DDC-D28D-9F10-9622-18794A6F8A11}"/>
          </ac:picMkLst>
        </pc:picChg>
        <pc:picChg chg="add del mod topLvl">
          <ac:chgData name="Matthew Tuck" userId="292c67f149de0640" providerId="LiveId" clId="{769C4DA5-D432-4B98-BA66-C3923B562E8D}" dt="2025-04-04T16:46:10.500" v="32" actId="478"/>
          <ac:picMkLst>
            <pc:docMk/>
            <pc:sldMk cId="1425793214" sldId="257"/>
            <ac:picMk id="5" creationId="{47130567-AE6B-2F90-553D-F6A39C881D2E}"/>
          </ac:picMkLst>
        </pc:picChg>
        <pc:picChg chg="add del mod topLvl">
          <ac:chgData name="Matthew Tuck" userId="292c67f149de0640" providerId="LiveId" clId="{769C4DA5-D432-4B98-BA66-C3923B562E8D}" dt="2025-04-04T16:45:34.740" v="27" actId="478"/>
          <ac:picMkLst>
            <pc:docMk/>
            <pc:sldMk cId="1425793214" sldId="257"/>
            <ac:picMk id="9" creationId="{1844B638-8D99-ADBF-C775-CBCE83BCFA0D}"/>
          </ac:picMkLst>
        </pc:picChg>
        <pc:picChg chg="add del mod topLvl">
          <ac:chgData name="Matthew Tuck" userId="292c67f149de0640" providerId="LiveId" clId="{769C4DA5-D432-4B98-BA66-C3923B562E8D}" dt="2025-04-04T16:46:41.079" v="38" actId="478"/>
          <ac:picMkLst>
            <pc:docMk/>
            <pc:sldMk cId="1425793214" sldId="257"/>
            <ac:picMk id="10" creationId="{011F2306-33E6-8C9C-8F88-47A957AB5341}"/>
          </ac:picMkLst>
        </pc:picChg>
      </pc:sldChg>
      <pc:sldChg chg="addSp delSp modSp new mod setBg">
        <pc:chgData name="Matthew Tuck" userId="292c67f149de0640" providerId="LiveId" clId="{769C4DA5-D432-4B98-BA66-C3923B562E8D}" dt="2025-04-04T21:26:16.649" v="1331" actId="732"/>
        <pc:sldMkLst>
          <pc:docMk/>
          <pc:sldMk cId="69368688" sldId="266"/>
        </pc:sldMkLst>
        <pc:spChg chg="add mod">
          <ac:chgData name="Matthew Tuck" userId="292c67f149de0640" providerId="LiveId" clId="{769C4DA5-D432-4B98-BA66-C3923B562E8D}" dt="2025-04-04T21:09:40.028" v="1163" actId="164"/>
          <ac:spMkLst>
            <pc:docMk/>
            <pc:sldMk cId="69368688" sldId="266"/>
            <ac:spMk id="13" creationId="{7A544A8A-5C21-0C5B-09F1-04A50BD9D387}"/>
          </ac:spMkLst>
        </pc:spChg>
        <pc:spChg chg="add del mod">
          <ac:chgData name="Matthew Tuck" userId="292c67f149de0640" providerId="LiveId" clId="{769C4DA5-D432-4B98-BA66-C3923B562E8D}" dt="2025-04-04T21:09:50.134" v="1165" actId="20577"/>
          <ac:spMkLst>
            <pc:docMk/>
            <pc:sldMk cId="69368688" sldId="266"/>
            <ac:spMk id="17" creationId="{6E69176F-DBE5-3194-C900-CCE02B88B86B}"/>
          </ac:spMkLst>
        </pc:spChg>
        <pc:spChg chg="add del">
          <ac:chgData name="Matthew Tuck" userId="292c67f149de0640" providerId="LiveId" clId="{769C4DA5-D432-4B98-BA66-C3923B562E8D}" dt="2025-04-04T20:21:46.718" v="200" actId="26606"/>
          <ac:spMkLst>
            <pc:docMk/>
            <pc:sldMk cId="69368688" sldId="266"/>
            <ac:spMk id="18" creationId="{04812C46-200A-4DEB-A05E-3ED6C68C2387}"/>
          </ac:spMkLst>
        </pc:spChg>
        <pc:spChg chg="add mod">
          <ac:chgData name="Matthew Tuck" userId="292c67f149de0640" providerId="LiveId" clId="{769C4DA5-D432-4B98-BA66-C3923B562E8D}" dt="2025-04-04T21:09:40.028" v="1163" actId="164"/>
          <ac:spMkLst>
            <pc:docMk/>
            <pc:sldMk cId="69368688" sldId="266"/>
            <ac:spMk id="19" creationId="{89D02EF5-7941-C1AE-CAB4-C9AFB7E52C9C}"/>
          </ac:spMkLst>
        </pc:spChg>
        <pc:spChg chg="add del">
          <ac:chgData name="Matthew Tuck" userId="292c67f149de0640" providerId="LiveId" clId="{769C4DA5-D432-4B98-BA66-C3923B562E8D}" dt="2025-04-04T20:21:46.718" v="200" actId="26606"/>
          <ac:spMkLst>
            <pc:docMk/>
            <pc:sldMk cId="69368688" sldId="266"/>
            <ac:spMk id="20" creationId="{D1EA859B-E555-4109-94F3-6700E046E008}"/>
          </ac:spMkLst>
        </pc:spChg>
        <pc:spChg chg="add mod">
          <ac:chgData name="Matthew Tuck" userId="292c67f149de0640" providerId="LiveId" clId="{769C4DA5-D432-4B98-BA66-C3923B562E8D}" dt="2025-04-04T21:09:40.028" v="1163" actId="164"/>
          <ac:spMkLst>
            <pc:docMk/>
            <pc:sldMk cId="69368688" sldId="266"/>
            <ac:spMk id="21" creationId="{0CFAED37-7883-76B3-92BD-D25084BAA56A}"/>
          </ac:spMkLst>
        </pc:spChg>
        <pc:spChg chg="add mod">
          <ac:chgData name="Matthew Tuck" userId="292c67f149de0640" providerId="LiveId" clId="{769C4DA5-D432-4B98-BA66-C3923B562E8D}" dt="2025-04-04T21:09:40.028" v="1163" actId="164"/>
          <ac:spMkLst>
            <pc:docMk/>
            <pc:sldMk cId="69368688" sldId="266"/>
            <ac:spMk id="22" creationId="{05C7D243-1E63-0753-075A-077ACC6EAE4C}"/>
          </ac:spMkLst>
        </pc:spChg>
        <pc:spChg chg="add del mod">
          <ac:chgData name="Matthew Tuck" userId="292c67f149de0640" providerId="LiveId" clId="{769C4DA5-D432-4B98-BA66-C3923B562E8D}" dt="2025-04-04T20:33:30.949" v="598" actId="478"/>
          <ac:spMkLst>
            <pc:docMk/>
            <pc:sldMk cId="69368688" sldId="266"/>
            <ac:spMk id="23" creationId="{5DD13D64-8C5D-FE00-A40B-7515A9E06347}"/>
          </ac:spMkLst>
        </pc:spChg>
        <pc:spChg chg="add mod">
          <ac:chgData name="Matthew Tuck" userId="292c67f149de0640" providerId="LiveId" clId="{769C4DA5-D432-4B98-BA66-C3923B562E8D}" dt="2025-04-04T20:35:46.366" v="644" actId="1076"/>
          <ac:spMkLst>
            <pc:docMk/>
            <pc:sldMk cId="69368688" sldId="266"/>
            <ac:spMk id="24" creationId="{6E69176F-DBE5-3194-C900-CCE02B88B86B}"/>
          </ac:spMkLst>
        </pc:spChg>
        <pc:spChg chg="add mod">
          <ac:chgData name="Matthew Tuck" userId="292c67f149de0640" providerId="LiveId" clId="{769C4DA5-D432-4B98-BA66-C3923B562E8D}" dt="2025-04-04T21:09:40.028" v="1163" actId="164"/>
          <ac:spMkLst>
            <pc:docMk/>
            <pc:sldMk cId="69368688" sldId="266"/>
            <ac:spMk id="25" creationId="{CD83AC2A-C8A1-9F95-ED48-88D6EC3C0A73}"/>
          </ac:spMkLst>
        </pc:spChg>
        <pc:spChg chg="add mod">
          <ac:chgData name="Matthew Tuck" userId="292c67f149de0640" providerId="LiveId" clId="{769C4DA5-D432-4B98-BA66-C3923B562E8D}" dt="2025-04-04T21:09:40.028" v="1163" actId="164"/>
          <ac:spMkLst>
            <pc:docMk/>
            <pc:sldMk cId="69368688" sldId="266"/>
            <ac:spMk id="26" creationId="{A8CD4B28-5205-AB54-8758-4E2874C27194}"/>
          </ac:spMkLst>
        </pc:spChg>
        <pc:spChg chg="add mod">
          <ac:chgData name="Matthew Tuck" userId="292c67f149de0640" providerId="LiveId" clId="{769C4DA5-D432-4B98-BA66-C3923B562E8D}" dt="2025-04-04T21:09:40.028" v="1163" actId="164"/>
          <ac:spMkLst>
            <pc:docMk/>
            <pc:sldMk cId="69368688" sldId="266"/>
            <ac:spMk id="27" creationId="{8CE1A099-C3D7-F895-89CE-A4F480817253}"/>
          </ac:spMkLst>
        </pc:spChg>
        <pc:spChg chg="add mod">
          <ac:chgData name="Matthew Tuck" userId="292c67f149de0640" providerId="LiveId" clId="{769C4DA5-D432-4B98-BA66-C3923B562E8D}" dt="2025-04-04T21:09:40.028" v="1163" actId="164"/>
          <ac:spMkLst>
            <pc:docMk/>
            <pc:sldMk cId="69368688" sldId="266"/>
            <ac:spMk id="28" creationId="{60562E0A-A041-A005-7FDE-44F3FAE0BF59}"/>
          </ac:spMkLst>
        </pc:spChg>
        <pc:spChg chg="add del mod">
          <ac:chgData name="Matthew Tuck" userId="292c67f149de0640" providerId="LiveId" clId="{769C4DA5-D432-4B98-BA66-C3923B562E8D}" dt="2025-04-04T21:11:04.717" v="1320" actId="478"/>
          <ac:spMkLst>
            <pc:docMk/>
            <pc:sldMk cId="69368688" sldId="266"/>
            <ac:spMk id="30" creationId="{3D375ACB-3EDA-CB17-FE0F-6E5D4A9E2EFE}"/>
          </ac:spMkLst>
        </pc:spChg>
        <pc:grpChg chg="add mod">
          <ac:chgData name="Matthew Tuck" userId="292c67f149de0640" providerId="LiveId" clId="{769C4DA5-D432-4B98-BA66-C3923B562E8D}" dt="2025-04-04T20:32:29.202" v="568" actId="14100"/>
          <ac:grpSpMkLst>
            <pc:docMk/>
            <pc:sldMk cId="69368688" sldId="266"/>
            <ac:grpSpMk id="16" creationId="{FF310C6C-39B8-C735-89E2-F273A835052E}"/>
          </ac:grpSpMkLst>
        </pc:grpChg>
        <pc:picChg chg="add del mod modCrop">
          <ac:chgData name="Matthew Tuck" userId="292c67f149de0640" providerId="LiveId" clId="{769C4DA5-D432-4B98-BA66-C3923B562E8D}" dt="2025-04-04T20:19:38.750" v="91" actId="478"/>
          <ac:picMkLst>
            <pc:docMk/>
            <pc:sldMk cId="69368688" sldId="266"/>
            <ac:picMk id="3" creationId="{561ED725-93EB-1C34-F1F6-AEEDF4B837B6}"/>
          </ac:picMkLst>
        </pc:picChg>
        <pc:picChg chg="add del mod">
          <ac:chgData name="Matthew Tuck" userId="292c67f149de0640" providerId="LiveId" clId="{769C4DA5-D432-4B98-BA66-C3923B562E8D}" dt="2025-04-04T20:02:59.371" v="81" actId="478"/>
          <ac:picMkLst>
            <pc:docMk/>
            <pc:sldMk cId="69368688" sldId="266"/>
            <ac:picMk id="4" creationId="{22C80AE4-D432-ABBA-05D7-EE8895A996B6}"/>
          </ac:picMkLst>
        </pc:picChg>
        <pc:picChg chg="add del mod modCrop">
          <ac:chgData name="Matthew Tuck" userId="292c67f149de0640" providerId="LiveId" clId="{769C4DA5-D432-4B98-BA66-C3923B562E8D}" dt="2025-04-04T20:19:33.969" v="90" actId="478"/>
          <ac:picMkLst>
            <pc:docMk/>
            <pc:sldMk cId="69368688" sldId="266"/>
            <ac:picMk id="5" creationId="{50BEB552-5425-4BF6-465A-E244C5CC0DA9}"/>
          </ac:picMkLst>
        </pc:picChg>
        <pc:picChg chg="add del mod modCrop">
          <ac:chgData name="Matthew Tuck" userId="292c67f149de0640" providerId="LiveId" clId="{769C4DA5-D432-4B98-BA66-C3923B562E8D}" dt="2025-04-04T20:19:45.831" v="92" actId="478"/>
          <ac:picMkLst>
            <pc:docMk/>
            <pc:sldMk cId="69368688" sldId="266"/>
            <ac:picMk id="6" creationId="{F33918C0-8F6A-6B10-DCEB-5854120E234D}"/>
          </ac:picMkLst>
        </pc:picChg>
        <pc:picChg chg="add del mod modCrop">
          <ac:chgData name="Matthew Tuck" userId="292c67f149de0640" providerId="LiveId" clId="{769C4DA5-D432-4B98-BA66-C3923B562E8D}" dt="2025-04-04T20:19:45.831" v="92" actId="478"/>
          <ac:picMkLst>
            <pc:docMk/>
            <pc:sldMk cId="69368688" sldId="266"/>
            <ac:picMk id="7" creationId="{4DE25373-8B96-3437-3D88-952C2F838E6A}"/>
          </ac:picMkLst>
        </pc:picChg>
        <pc:picChg chg="add del mod modCrop">
          <ac:chgData name="Matthew Tuck" userId="292c67f149de0640" providerId="LiveId" clId="{769C4DA5-D432-4B98-BA66-C3923B562E8D}" dt="2025-04-04T20:19:45.831" v="92" actId="478"/>
          <ac:picMkLst>
            <pc:docMk/>
            <pc:sldMk cId="69368688" sldId="266"/>
            <ac:picMk id="8" creationId="{0185DDC5-481C-2E34-F8A9-D9EEF9F3C5DE}"/>
          </ac:picMkLst>
        </pc:picChg>
        <pc:picChg chg="add del mod modCrop">
          <ac:chgData name="Matthew Tuck" userId="292c67f149de0640" providerId="LiveId" clId="{769C4DA5-D432-4B98-BA66-C3923B562E8D}" dt="2025-04-04T20:19:45.831" v="92" actId="478"/>
          <ac:picMkLst>
            <pc:docMk/>
            <pc:sldMk cId="69368688" sldId="266"/>
            <ac:picMk id="9" creationId="{218A6CBF-A0C0-3D36-96C6-DA7A90AFB255}"/>
          </ac:picMkLst>
        </pc:picChg>
        <pc:picChg chg="add del mod modCrop">
          <ac:chgData name="Matthew Tuck" userId="292c67f149de0640" providerId="LiveId" clId="{769C4DA5-D432-4B98-BA66-C3923B562E8D}" dt="2025-04-04T20:19:45.831" v="92" actId="478"/>
          <ac:picMkLst>
            <pc:docMk/>
            <pc:sldMk cId="69368688" sldId="266"/>
            <ac:picMk id="10" creationId="{A405ADE0-FEA5-3259-A45F-9F8064612C6D}"/>
          </ac:picMkLst>
        </pc:picChg>
        <pc:picChg chg="add mod modCrop">
          <ac:chgData name="Matthew Tuck" userId="292c67f149de0640" providerId="LiveId" clId="{769C4DA5-D432-4B98-BA66-C3923B562E8D}" dt="2025-04-04T21:09:40.028" v="1163" actId="164"/>
          <ac:picMkLst>
            <pc:docMk/>
            <pc:sldMk cId="69368688" sldId="266"/>
            <ac:picMk id="12" creationId="{F3EAB6E8-6BD1-1738-1CCC-B1915C673E35}"/>
          </ac:picMkLst>
        </pc:picChg>
        <pc:picChg chg="add mod modCrop">
          <ac:chgData name="Matthew Tuck" userId="292c67f149de0640" providerId="LiveId" clId="{769C4DA5-D432-4B98-BA66-C3923B562E8D}" dt="2025-04-04T20:27:58.392" v="409" actId="732"/>
          <ac:picMkLst>
            <pc:docMk/>
            <pc:sldMk cId="69368688" sldId="266"/>
            <ac:picMk id="14" creationId="{74D03635-6907-358A-4B21-EAAAC3CD161D}"/>
          </ac:picMkLst>
        </pc:picChg>
        <pc:picChg chg="add mod ord modCrop">
          <ac:chgData name="Matthew Tuck" userId="292c67f149de0640" providerId="LiveId" clId="{769C4DA5-D432-4B98-BA66-C3923B562E8D}" dt="2025-04-04T21:26:16.649" v="1331" actId="732"/>
          <ac:picMkLst>
            <pc:docMk/>
            <pc:sldMk cId="69368688" sldId="266"/>
            <ac:picMk id="15" creationId="{BCDA9591-785D-FE78-25AA-0F4FDBFE8F06}"/>
          </ac:picMkLst>
        </pc:picChg>
        <pc:picChg chg="add del mod modCrop">
          <ac:chgData name="Matthew Tuck" userId="292c67f149de0640" providerId="LiveId" clId="{769C4DA5-D432-4B98-BA66-C3923B562E8D}" dt="2025-04-04T21:25:25.170" v="1328" actId="21"/>
          <ac:picMkLst>
            <pc:docMk/>
            <pc:sldMk cId="69368688" sldId="266"/>
            <ac:picMk id="31" creationId="{5445E7EC-B3FD-3CDB-408C-83571F2A4C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3152"/>
            <a:ext cx="10363200" cy="355929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69705"/>
            <a:ext cx="9144000" cy="246831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20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6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44307"/>
            <a:ext cx="2628900" cy="8663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44307"/>
            <a:ext cx="7734300" cy="8663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6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88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48778"/>
            <a:ext cx="10515600" cy="425269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841702"/>
            <a:ext cx="10515600" cy="223639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45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21533"/>
            <a:ext cx="5181600" cy="6486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21533"/>
            <a:ext cx="5181600" cy="6486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2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4309"/>
            <a:ext cx="10515600" cy="19760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06178"/>
            <a:ext cx="5157787" cy="12282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734418"/>
            <a:ext cx="5157787" cy="54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06178"/>
            <a:ext cx="5183188" cy="12282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734418"/>
            <a:ext cx="5183188" cy="5492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5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87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67"/>
            <a:ext cx="3932237" cy="23854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71997"/>
            <a:ext cx="6172200" cy="726531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67050"/>
            <a:ext cx="3932237" cy="56820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07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67"/>
            <a:ext cx="3932237" cy="23854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71997"/>
            <a:ext cx="6172200" cy="726531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67050"/>
            <a:ext cx="3932237" cy="56820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4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44309"/>
            <a:ext cx="10515600" cy="1976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21533"/>
            <a:ext cx="10515600" cy="6486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475672"/>
            <a:ext cx="2743200" cy="544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EB128-D63D-478F-A8AE-19C70145D55B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475672"/>
            <a:ext cx="4114800" cy="544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475672"/>
            <a:ext cx="2743200" cy="544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80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47DD06-CAA1-FB71-1034-388709911FA6}"/>
              </a:ext>
            </a:extLst>
          </p:cNvPr>
          <p:cNvGrpSpPr/>
          <p:nvPr/>
        </p:nvGrpSpPr>
        <p:grpSpPr>
          <a:xfrm>
            <a:off x="5238907" y="4560925"/>
            <a:ext cx="6715319" cy="4854302"/>
            <a:chOff x="5521056" y="3059502"/>
            <a:chExt cx="4504686" cy="3256302"/>
          </a:xfrm>
        </p:grpSpPr>
        <p:pic>
          <p:nvPicPr>
            <p:cNvPr id="19" name="Picture 18" descr="A map of the united states&#10;&#10;AI-generated content may be incorrect.">
              <a:extLst>
                <a:ext uri="{FF2B5EF4-FFF2-40B4-BE49-F238E27FC236}">
                  <a16:creationId xmlns:a16="http://schemas.microsoft.com/office/drawing/2014/main" id="{3D6978F0-5245-E9F0-25F4-6FFE028F0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8" r="10808"/>
            <a:stretch/>
          </p:blipFill>
          <p:spPr>
            <a:xfrm>
              <a:off x="5693573" y="3139374"/>
              <a:ext cx="4096081" cy="29127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936D85-599B-6B7F-D41E-F1A30859FDD2}"/>
                </a:ext>
              </a:extLst>
            </p:cNvPr>
            <p:cNvGrpSpPr/>
            <p:nvPr/>
          </p:nvGrpSpPr>
          <p:grpSpPr>
            <a:xfrm>
              <a:off x="5521056" y="3059502"/>
              <a:ext cx="4504686" cy="3256302"/>
              <a:chOff x="2564999" y="706887"/>
              <a:chExt cx="6669543" cy="501694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84A3045-DD24-4D0B-E53D-87BAECD7EB6C}"/>
                  </a:ext>
                </a:extLst>
              </p:cNvPr>
              <p:cNvGrpSpPr/>
              <p:nvPr/>
            </p:nvGrpSpPr>
            <p:grpSpPr>
              <a:xfrm>
                <a:off x="2564999" y="706887"/>
                <a:ext cx="6669543" cy="5016940"/>
                <a:chOff x="2564999" y="706887"/>
                <a:chExt cx="6669543" cy="5016940"/>
              </a:xfrm>
            </p:grpSpPr>
            <p:pic>
              <p:nvPicPr>
                <p:cNvPr id="7" name="Picture 6" descr="A map with a red square&#10;&#10;Description automatically generated">
                  <a:extLst>
                    <a:ext uri="{FF2B5EF4-FFF2-40B4-BE49-F238E27FC236}">
                      <a16:creationId xmlns:a16="http://schemas.microsoft.com/office/drawing/2014/main" id="{024D7657-1386-3BF1-9E27-C379D59275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083" t="1356" r="27431" b="1494"/>
                <a:stretch/>
              </p:blipFill>
              <p:spPr>
                <a:xfrm>
                  <a:off x="6836229" y="925285"/>
                  <a:ext cx="1643743" cy="174121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3588E85-51C2-BC0D-6933-D5629282428B}"/>
                    </a:ext>
                  </a:extLst>
                </p:cNvPr>
                <p:cNvSpPr txBox="1"/>
                <p:nvPr/>
              </p:nvSpPr>
              <p:spPr>
                <a:xfrm>
                  <a:off x="2564999" y="5201698"/>
                  <a:ext cx="6669543" cy="5221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2683" dirty="0"/>
                    <a:t>   </a:t>
                  </a:r>
                  <a:r>
                    <a:rPr lang="en-CA" sz="1789" dirty="0"/>
                    <a:t>Longitude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1E7DBA6-F2E3-2B10-D591-44D447113820}"/>
                    </a:ext>
                  </a:extLst>
                </p:cNvPr>
                <p:cNvSpPr txBox="1"/>
                <p:nvPr/>
              </p:nvSpPr>
              <p:spPr>
                <a:xfrm rot="16200000">
                  <a:off x="420941" y="2901384"/>
                  <a:ext cx="4754153" cy="3651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789" dirty="0"/>
                    <a:t>Latitude</a:t>
                  </a:r>
                </a:p>
              </p:txBody>
            </p:sp>
          </p:grpSp>
          <p:pic>
            <p:nvPicPr>
              <p:cNvPr id="12" name="Picture 11" descr="A blue and white map&#10;&#10;AI-generated content may be incorrect.">
                <a:extLst>
                  <a:ext uri="{FF2B5EF4-FFF2-40B4-BE49-F238E27FC236}">
                    <a16:creationId xmlns:a16="http://schemas.microsoft.com/office/drawing/2014/main" id="{A421572D-D995-4990-4FDA-5B53D073A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946" b="85757" l="38425" r="65632">
                            <a14:foregroundMark x1="39021" y1="5697" x2="57041" y2="13493"/>
                            <a14:foregroundMark x1="57041" y1="13493" x2="63126" y2="90255"/>
                            <a14:foregroundMark x1="63126" y1="90255" x2="51432" y2="89955"/>
                            <a14:foregroundMark x1="51432" y1="89955" x2="60382" y2="86357"/>
                            <a14:foregroundMark x1="60382" y1="86357" x2="65155" y2="71064"/>
                            <a14:foregroundMark x1="65155" y1="71064" x2="61456" y2="83358"/>
                            <a14:foregroundMark x1="61456" y1="83358" x2="52506" y2="87256"/>
                            <a14:foregroundMark x1="52506" y1="87256" x2="45227" y2="75412"/>
                            <a14:foregroundMark x1="45227" y1="75412" x2="36158" y2="33133"/>
                            <a14:foregroundMark x1="36158" y1="33133" x2="38425" y2="7946"/>
                            <a14:foregroundMark x1="38425" y1="7946" x2="39141" y2="869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10" t="5217" r="30929" b="5285"/>
              <a:stretch/>
            </p:blipFill>
            <p:spPr>
              <a:xfrm rot="19653429">
                <a:off x="4610833" y="1643934"/>
                <a:ext cx="1755999" cy="3565193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38916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AF79883-4EA4-6ADC-6538-8311043046CF}"/>
              </a:ext>
            </a:extLst>
          </p:cNvPr>
          <p:cNvGrpSpPr/>
          <p:nvPr/>
        </p:nvGrpSpPr>
        <p:grpSpPr>
          <a:xfrm>
            <a:off x="1701901" y="0"/>
            <a:ext cx="9287228" cy="9934816"/>
            <a:chOff x="1701901" y="0"/>
            <a:chExt cx="9287228" cy="9934816"/>
          </a:xfrm>
        </p:grpSpPr>
        <p:pic>
          <p:nvPicPr>
            <p:cNvPr id="12" name="Picture 11" descr="A blue and black lines&#10;&#10;AI-generated content may be incorrect.">
              <a:extLst>
                <a:ext uri="{FF2B5EF4-FFF2-40B4-BE49-F238E27FC236}">
                  <a16:creationId xmlns:a16="http://schemas.microsoft.com/office/drawing/2014/main" id="{F3EAB6E8-6BD1-1738-1CCC-B1915C673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90" r="61385" b="11270"/>
            <a:stretch/>
          </p:blipFill>
          <p:spPr>
            <a:xfrm>
              <a:off x="1701901" y="0"/>
              <a:ext cx="9287228" cy="514691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544A8A-5C21-0C5B-09F1-04A50BD9D387}"/>
                </a:ext>
              </a:extLst>
            </p:cNvPr>
            <p:cNvSpPr txBox="1"/>
            <p:nvPr/>
          </p:nvSpPr>
          <p:spPr>
            <a:xfrm>
              <a:off x="1965960" y="4536601"/>
              <a:ext cx="23164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            Small  Medium  Large  Very Large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310C6C-39B8-C735-89E2-F273A835052E}"/>
                </a:ext>
              </a:extLst>
            </p:cNvPr>
            <p:cNvGrpSpPr/>
            <p:nvPr/>
          </p:nvGrpSpPr>
          <p:grpSpPr>
            <a:xfrm>
              <a:off x="1701901" y="4904018"/>
              <a:ext cx="7408978" cy="5030798"/>
              <a:chOff x="1701902" y="4789715"/>
              <a:chExt cx="6600773" cy="5030798"/>
            </a:xfrm>
          </p:grpSpPr>
          <p:pic>
            <p:nvPicPr>
              <p:cNvPr id="14" name="Picture 13" descr="A blue and black lines&#10;&#10;AI-generated content may be incorrect.">
                <a:extLst>
                  <a:ext uri="{FF2B5EF4-FFF2-40B4-BE49-F238E27FC236}">
                    <a16:creationId xmlns:a16="http://schemas.microsoft.com/office/drawing/2014/main" id="{74D03635-6907-358A-4B21-EAAAC3CD1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38" t="59194" r="31570" b="11270"/>
              <a:stretch/>
            </p:blipFill>
            <p:spPr>
              <a:xfrm>
                <a:off x="1799875" y="5148728"/>
                <a:ext cx="6502800" cy="4671785"/>
              </a:xfrm>
              <a:prstGeom prst="rect">
                <a:avLst/>
              </a:prstGeom>
            </p:spPr>
          </p:pic>
          <p:pic>
            <p:nvPicPr>
              <p:cNvPr id="15" name="Picture 14" descr="A blue and black lines&#10;&#10;AI-generated content may be incorrect.">
                <a:extLst>
                  <a:ext uri="{FF2B5EF4-FFF2-40B4-BE49-F238E27FC236}">
                    <a16:creationId xmlns:a16="http://schemas.microsoft.com/office/drawing/2014/main" id="{BCDA9591-785D-FE78-25AA-0F4FDBFE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190" r="98904" b="27615"/>
              <a:stretch/>
            </p:blipFill>
            <p:spPr>
              <a:xfrm>
                <a:off x="1701902" y="4789715"/>
                <a:ext cx="235255" cy="256165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69176F-DBE5-3194-C900-CCE02B88B86B}"/>
                </a:ext>
              </a:extLst>
            </p:cNvPr>
            <p:cNvSpPr txBox="1"/>
            <p:nvPr/>
          </p:nvSpPr>
          <p:spPr>
            <a:xfrm>
              <a:off x="2200472" y="288684"/>
              <a:ext cx="7943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  Max. Length                             Max. Mass                                Mass/Length                           Dentition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D02EF5-7941-C1AE-CAB4-C9AFB7E52C9C}"/>
                </a:ext>
              </a:extLst>
            </p:cNvPr>
            <p:cNvSpPr txBox="1"/>
            <p:nvPr/>
          </p:nvSpPr>
          <p:spPr>
            <a:xfrm>
              <a:off x="4221480" y="4536600"/>
              <a:ext cx="23164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            Small  Medium  Large  Very Large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FAED37-7883-76B3-92BD-D25084BAA56A}"/>
                </a:ext>
              </a:extLst>
            </p:cNvPr>
            <p:cNvSpPr txBox="1"/>
            <p:nvPr/>
          </p:nvSpPr>
          <p:spPr>
            <a:xfrm>
              <a:off x="6953794" y="4546760"/>
              <a:ext cx="1638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 Low       Medium       High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C7D243-1E63-0753-075A-077ACC6EAE4C}"/>
                </a:ext>
              </a:extLst>
            </p:cNvPr>
            <p:cNvSpPr txBox="1"/>
            <p:nvPr/>
          </p:nvSpPr>
          <p:spPr>
            <a:xfrm>
              <a:off x="9110879" y="4567081"/>
              <a:ext cx="1878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   FCT         LB      NFCT      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83AC2A-C8A1-9F95-ED48-88D6EC3C0A73}"/>
                </a:ext>
              </a:extLst>
            </p:cNvPr>
            <p:cNvSpPr txBox="1"/>
            <p:nvPr/>
          </p:nvSpPr>
          <p:spPr>
            <a:xfrm>
              <a:off x="2124272" y="5031564"/>
              <a:ext cx="7943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  Max. Diving Depth                 Average Group Size               Prey Choice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CD4B28-5205-AB54-8758-4E2874C27194}"/>
                </a:ext>
              </a:extLst>
            </p:cNvPr>
            <p:cNvSpPr txBox="1"/>
            <p:nvPr/>
          </p:nvSpPr>
          <p:spPr>
            <a:xfrm>
              <a:off x="2399936" y="9339743"/>
              <a:ext cx="1633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EP         UM         LM         BP   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E1A099-C3D7-F895-89CE-A4F480817253}"/>
                </a:ext>
              </a:extLst>
            </p:cNvPr>
            <p:cNvSpPr txBox="1"/>
            <p:nvPr/>
          </p:nvSpPr>
          <p:spPr>
            <a:xfrm>
              <a:off x="4521200" y="9339743"/>
              <a:ext cx="1717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Sol.      S     S-M    M    M-L      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562E0A-A041-A005-7FDE-44F3FAE0BF59}"/>
                </a:ext>
              </a:extLst>
            </p:cNvPr>
            <p:cNvSpPr txBox="1"/>
            <p:nvPr/>
          </p:nvSpPr>
          <p:spPr>
            <a:xfrm>
              <a:off x="6868160" y="9340933"/>
              <a:ext cx="1633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  C          F      NCI      HV       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6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5AD7D4-57B5-513D-BEC1-A914A1E01258}"/>
              </a:ext>
            </a:extLst>
          </p:cNvPr>
          <p:cNvGrpSpPr/>
          <p:nvPr/>
        </p:nvGrpSpPr>
        <p:grpSpPr>
          <a:xfrm>
            <a:off x="-395111" y="681566"/>
            <a:ext cx="15578667" cy="9087556"/>
            <a:chOff x="1741714" y="457200"/>
            <a:chExt cx="10450286" cy="6096000"/>
          </a:xfrm>
        </p:grpSpPr>
        <p:pic>
          <p:nvPicPr>
            <p:cNvPr id="3" name="Picture 2" descr="A comparison of different colored bars&#10;&#10;AI-generated content may be incorrect.">
              <a:extLst>
                <a:ext uri="{FF2B5EF4-FFF2-40B4-BE49-F238E27FC236}">
                  <a16:creationId xmlns:a16="http://schemas.microsoft.com/office/drawing/2014/main" id="{7F04A926-2A75-BD46-19B2-A133AC46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4"/>
            <a:stretch/>
          </p:blipFill>
          <p:spPr>
            <a:xfrm>
              <a:off x="5878286" y="457200"/>
              <a:ext cx="6313714" cy="6096000"/>
            </a:xfrm>
            <a:prstGeom prst="rect">
              <a:avLst/>
            </a:prstGeom>
          </p:spPr>
        </p:pic>
        <p:pic>
          <p:nvPicPr>
            <p:cNvPr id="4" name="Picture 3" descr="A comparison of different colored bars&#10;&#10;AI-generated content may be incorrect.">
              <a:extLst>
                <a:ext uri="{FF2B5EF4-FFF2-40B4-BE49-F238E27FC236}">
                  <a16:creationId xmlns:a16="http://schemas.microsoft.com/office/drawing/2014/main" id="{2C420DDC-D28D-9F10-9622-18794A6F8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286"/>
            <a:stretch/>
          </p:blipFill>
          <p:spPr>
            <a:xfrm>
              <a:off x="1741714" y="457200"/>
              <a:ext cx="4354286" cy="60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79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species&#10;&#10;AI-generated content may be incorrect.">
            <a:extLst>
              <a:ext uri="{FF2B5EF4-FFF2-40B4-BE49-F238E27FC236}">
                <a16:creationId xmlns:a16="http://schemas.microsoft.com/office/drawing/2014/main" id="{751FD9FD-E410-198F-DAC8-A5607844C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0"/>
            <a:ext cx="10223500" cy="1022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6FD46-1CC7-9155-FCBD-FAB0327EE67B}"/>
              </a:ext>
            </a:extLst>
          </p:cNvPr>
          <p:cNvSpPr txBox="1"/>
          <p:nvPr/>
        </p:nvSpPr>
        <p:spPr>
          <a:xfrm>
            <a:off x="2736851" y="827616"/>
            <a:ext cx="2693810" cy="13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83" dirty="0">
                <a:latin typeface="Arial" panose="020B0604020202020204" pitchFamily="34" charset="0"/>
                <a:cs typeface="Arial" panose="020B0604020202020204" pitchFamily="34" charset="0"/>
              </a:rPr>
              <a:t>Mean = 4.21 </a:t>
            </a:r>
          </a:p>
          <a:p>
            <a:r>
              <a:rPr lang="en-CA" sz="2683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OPB = 7.00 </a:t>
            </a:r>
          </a:p>
          <a:p>
            <a:r>
              <a:rPr lang="en-CA" sz="2683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 = 1.74</a:t>
            </a:r>
          </a:p>
        </p:txBody>
      </p:sp>
    </p:spTree>
    <p:extLst>
      <p:ext uri="{BB962C8B-B14F-4D97-AF65-F5344CB8AC3E}">
        <p14:creationId xmlns:p14="http://schemas.microsoft.com/office/powerpoint/2010/main" val="8688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EA60B3F1-8FA7-DF3C-A51F-F7EE50FC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8" y="0"/>
            <a:ext cx="7667625" cy="102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42935AF-814B-CA2B-1F13-864D4FC80763}"/>
              </a:ext>
            </a:extLst>
          </p:cNvPr>
          <p:cNvGrpSpPr/>
          <p:nvPr/>
        </p:nvGrpSpPr>
        <p:grpSpPr>
          <a:xfrm>
            <a:off x="1065390" y="129823"/>
            <a:ext cx="10369549" cy="9931400"/>
            <a:chOff x="2721429" y="87086"/>
            <a:chExt cx="6955971" cy="66620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126B7-C8F4-7883-95D4-77D1A92D0644}"/>
                </a:ext>
              </a:extLst>
            </p:cNvPr>
            <p:cNvSpPr/>
            <p:nvPr/>
          </p:nvSpPr>
          <p:spPr>
            <a:xfrm>
              <a:off x="2721429" y="87086"/>
              <a:ext cx="6955971" cy="6662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83"/>
            </a:p>
          </p:txBody>
        </p:sp>
        <p:pic>
          <p:nvPicPr>
            <p:cNvPr id="6" name="Picture 5" descr="A black background with blue and orange dots&#10;&#10;AI-generated content may be incorrect.">
              <a:extLst>
                <a:ext uri="{FF2B5EF4-FFF2-40B4-BE49-F238E27FC236}">
                  <a16:creationId xmlns:a16="http://schemas.microsoft.com/office/drawing/2014/main" id="{8F92E740-8EB6-DCBB-7990-7D6D6AD8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228" y="211690"/>
              <a:ext cx="5919425" cy="6434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61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9EC7D8-475F-24CE-0A86-3B7D43789B8B}"/>
              </a:ext>
            </a:extLst>
          </p:cNvPr>
          <p:cNvGrpSpPr/>
          <p:nvPr/>
        </p:nvGrpSpPr>
        <p:grpSpPr>
          <a:xfrm>
            <a:off x="-2991556" y="373238"/>
            <a:ext cx="18175111" cy="9233606"/>
            <a:chOff x="0" y="250371"/>
            <a:chExt cx="12192000" cy="61939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0BD85C-2701-5EA9-C651-68DE253ACB1F}"/>
                </a:ext>
              </a:extLst>
            </p:cNvPr>
            <p:cNvSpPr/>
            <p:nvPr/>
          </p:nvSpPr>
          <p:spPr>
            <a:xfrm>
              <a:off x="0" y="250371"/>
              <a:ext cx="12192000" cy="6193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83"/>
            </a:p>
          </p:txBody>
        </p:sp>
        <p:pic>
          <p:nvPicPr>
            <p:cNvPr id="5" name="Picture 4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645C4C66-B417-4D81-9EED-4F281E66D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89" y="474915"/>
              <a:ext cx="11756821" cy="569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086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60D933-3006-9CD4-905F-8A17916FF21C}"/>
              </a:ext>
            </a:extLst>
          </p:cNvPr>
          <p:cNvGrpSpPr/>
          <p:nvPr/>
        </p:nvGrpSpPr>
        <p:grpSpPr>
          <a:xfrm>
            <a:off x="-2439401" y="309797"/>
            <a:ext cx="9038462" cy="7537170"/>
            <a:chOff x="370389" y="207814"/>
            <a:chExt cx="6063068" cy="5055990"/>
          </a:xfrm>
        </p:grpSpPr>
        <p:pic>
          <p:nvPicPr>
            <p:cNvPr id="7" name="Picture 6" descr="A graph of a function&#10;&#10;AI-generated content may be incorrect.">
              <a:extLst>
                <a:ext uri="{FF2B5EF4-FFF2-40B4-BE49-F238E27FC236}">
                  <a16:creationId xmlns:a16="http://schemas.microsoft.com/office/drawing/2014/main" id="{A4CEB8E1-45D7-7219-06D5-F83A6BD6E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89" y="207814"/>
              <a:ext cx="6063068" cy="50559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7D9B0E-AC76-43F7-0857-3BE53FFFDBAC}"/>
                </a:ext>
              </a:extLst>
            </p:cNvPr>
            <p:cNvSpPr txBox="1"/>
            <p:nvPr/>
          </p:nvSpPr>
          <p:spPr>
            <a:xfrm>
              <a:off x="1146647" y="542951"/>
              <a:ext cx="1709195" cy="708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87" dirty="0">
                  <a:latin typeface="Arial" panose="020B0604020202020204" pitchFamily="34" charset="0"/>
                  <a:cs typeface="Arial" panose="020B0604020202020204" pitchFamily="34" charset="0"/>
                </a:rPr>
                <a:t>Mean = 0.73</a:t>
              </a:r>
            </a:p>
            <a:p>
              <a:r>
                <a:rPr lang="en-CA" sz="2087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0.76</a:t>
              </a:r>
            </a:p>
            <a:p>
              <a:r>
                <a:rPr lang="en-CA" sz="2087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0.58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424CCA-4AB7-E505-B29A-1C780C38A1F1}"/>
              </a:ext>
            </a:extLst>
          </p:cNvPr>
          <p:cNvGrpSpPr/>
          <p:nvPr/>
        </p:nvGrpSpPr>
        <p:grpSpPr>
          <a:xfrm>
            <a:off x="6599062" y="309797"/>
            <a:ext cx="9460794" cy="7537170"/>
            <a:chOff x="6521154" y="207813"/>
            <a:chExt cx="6238462" cy="5055991"/>
          </a:xfrm>
        </p:grpSpPr>
        <p:pic>
          <p:nvPicPr>
            <p:cNvPr id="16" name="Picture 15" descr="A graph of a function&#10;&#10;AI-generated content may be incorrect.">
              <a:extLst>
                <a:ext uri="{FF2B5EF4-FFF2-40B4-BE49-F238E27FC236}">
                  <a16:creationId xmlns:a16="http://schemas.microsoft.com/office/drawing/2014/main" id="{35E80455-37C9-50C2-7041-FDF1CFB9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154" y="207813"/>
              <a:ext cx="6150765" cy="505599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983BB-BB3D-4E23-6071-C20E2D0FC985}"/>
                </a:ext>
              </a:extLst>
            </p:cNvPr>
            <p:cNvSpPr txBox="1"/>
            <p:nvPr/>
          </p:nvSpPr>
          <p:spPr>
            <a:xfrm>
              <a:off x="10754082" y="512174"/>
              <a:ext cx="2005534" cy="73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87" dirty="0">
                  <a:latin typeface="Arial" panose="020B0604020202020204" pitchFamily="34" charset="0"/>
                  <a:cs typeface="Arial" panose="020B0604020202020204" pitchFamily="34" charset="0"/>
                </a:rPr>
                <a:t>Mean = 1.23</a:t>
              </a:r>
            </a:p>
            <a:p>
              <a:r>
                <a:rPr lang="en-CA" sz="2087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1.19</a:t>
              </a:r>
            </a:p>
            <a:p>
              <a:r>
                <a:rPr lang="en-CA" sz="2087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</a:t>
              </a:r>
              <a:r>
                <a:rPr lang="en-CA" sz="2385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CA" sz="2087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0.40</a:t>
              </a:r>
              <a:r>
                <a:rPr lang="en-CA" sz="1789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6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CB7D9A-D73B-D8A8-5595-181DB38D8815}"/>
              </a:ext>
            </a:extLst>
          </p:cNvPr>
          <p:cNvGrpSpPr/>
          <p:nvPr/>
        </p:nvGrpSpPr>
        <p:grpSpPr>
          <a:xfrm>
            <a:off x="3540125" y="0"/>
            <a:ext cx="5111750" cy="10223500"/>
            <a:chOff x="4381500" y="0"/>
            <a:chExt cx="3429000" cy="6858000"/>
          </a:xfrm>
        </p:grpSpPr>
        <p:pic>
          <p:nvPicPr>
            <p:cNvPr id="5" name="Picture 4" descr="A graph of a number of different sizes&#10;&#10;AI-generated content may be incorrect.">
              <a:extLst>
                <a:ext uri="{FF2B5EF4-FFF2-40B4-BE49-F238E27FC236}">
                  <a16:creationId xmlns:a16="http://schemas.microsoft.com/office/drawing/2014/main" id="{056BC902-BD00-7CDF-E710-2DCE0C1F0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00" y="0"/>
              <a:ext cx="3429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2D299F-FD3B-5E1C-5ECC-FDF2EE59FEA2}"/>
                </a:ext>
              </a:extLst>
            </p:cNvPr>
            <p:cNvSpPr txBox="1"/>
            <p:nvPr/>
          </p:nvSpPr>
          <p:spPr>
            <a:xfrm>
              <a:off x="4724399" y="130629"/>
              <a:ext cx="1153887" cy="523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91" dirty="0">
                  <a:latin typeface="Arial" panose="020B0604020202020204" pitchFamily="34" charset="0"/>
                  <a:cs typeface="Arial" panose="020B0604020202020204" pitchFamily="34" charset="0"/>
                </a:rPr>
                <a:t>Mean = 6.27 m</a:t>
              </a:r>
            </a:p>
            <a:p>
              <a:r>
                <a:rPr lang="en-CA" sz="149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9.50 m </a:t>
              </a:r>
            </a:p>
            <a:p>
              <a:r>
                <a:rPr lang="en-CA" sz="149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3.23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82F1ED-7617-5208-DD28-40871F92E2D4}"/>
                </a:ext>
              </a:extLst>
            </p:cNvPr>
            <p:cNvSpPr txBox="1"/>
            <p:nvPr/>
          </p:nvSpPr>
          <p:spPr>
            <a:xfrm>
              <a:off x="4724399" y="2427515"/>
              <a:ext cx="1295401" cy="523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91" dirty="0">
                  <a:latin typeface="Arial" panose="020B0604020202020204" pitchFamily="34" charset="0"/>
                  <a:cs typeface="Arial" panose="020B0604020202020204" pitchFamily="34" charset="0"/>
                </a:rPr>
                <a:t>Mean = 11746 kg </a:t>
              </a:r>
            </a:p>
            <a:p>
              <a:r>
                <a:rPr lang="en-CA" sz="149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 24254 kg</a:t>
              </a:r>
            </a:p>
            <a:p>
              <a:r>
                <a:rPr lang="en-CA" sz="149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2.48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B2D775-A4B0-378E-CD4B-B38A84D83AFC}"/>
                </a:ext>
              </a:extLst>
            </p:cNvPr>
            <p:cNvSpPr txBox="1"/>
            <p:nvPr/>
          </p:nvSpPr>
          <p:spPr>
            <a:xfrm>
              <a:off x="4724399" y="4724401"/>
              <a:ext cx="1621971" cy="523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91" dirty="0">
                  <a:latin typeface="Arial" panose="020B0604020202020204" pitchFamily="34" charset="0"/>
                  <a:cs typeface="Arial" panose="020B0604020202020204" pitchFamily="34" charset="0"/>
                </a:rPr>
                <a:t>Mean = 734 kg/m</a:t>
              </a:r>
            </a:p>
            <a:p>
              <a:r>
                <a:rPr lang="en-CA" sz="149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OPB = 1227 kg/m</a:t>
              </a:r>
            </a:p>
            <a:p>
              <a:r>
                <a:rPr lang="en-CA" sz="149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 = 2.24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12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44EEAB0-FD62-F29B-E989-5E3AF00A02CD}"/>
              </a:ext>
            </a:extLst>
          </p:cNvPr>
          <p:cNvGrpSpPr/>
          <p:nvPr/>
        </p:nvGrpSpPr>
        <p:grpSpPr>
          <a:xfrm>
            <a:off x="-1612191" y="154166"/>
            <a:ext cx="9016000" cy="5796000"/>
            <a:chOff x="925286" y="103414"/>
            <a:chExt cx="10341428" cy="6651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9C9B2A-5888-18C4-4110-35F506F17DD5}"/>
                </a:ext>
              </a:extLst>
            </p:cNvPr>
            <p:cNvGrpSpPr/>
            <p:nvPr/>
          </p:nvGrpSpPr>
          <p:grpSpPr>
            <a:xfrm>
              <a:off x="925286" y="103414"/>
              <a:ext cx="10341428" cy="6651171"/>
              <a:chOff x="952500" y="0"/>
              <a:chExt cx="10814957" cy="6858000"/>
            </a:xfrm>
          </p:grpSpPr>
          <p:pic>
            <p:nvPicPr>
              <p:cNvPr id="9" name="Picture 8" descr="A group of different colored columns&#10;&#10;AI-generated content may be incorrect.">
                <a:extLst>
                  <a:ext uri="{FF2B5EF4-FFF2-40B4-BE49-F238E27FC236}">
                    <a16:creationId xmlns:a16="http://schemas.microsoft.com/office/drawing/2014/main" id="{19A74E5F-9A75-E3F9-4C32-1D309EBEB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952500" y="0"/>
                <a:ext cx="5143500" cy="6858000"/>
              </a:xfrm>
              <a:prstGeom prst="rect">
                <a:avLst/>
              </a:prstGeom>
            </p:spPr>
          </p:pic>
          <p:pic>
            <p:nvPicPr>
              <p:cNvPr id="10" name="Picture 9" descr="A group of different colored columns&#10;&#10;AI-generated content may be incorrect.">
                <a:extLst>
                  <a:ext uri="{FF2B5EF4-FFF2-40B4-BE49-F238E27FC236}">
                    <a16:creationId xmlns:a16="http://schemas.microsoft.com/office/drawing/2014/main" id="{70838E99-00D4-D272-0E54-46E6E3570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71" r="-900"/>
              <a:stretch/>
            </p:blipFill>
            <p:spPr>
              <a:xfrm>
                <a:off x="6477000" y="0"/>
                <a:ext cx="5290457" cy="685800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EFD49-6A21-15B3-853A-BB6FC3B2EA6D}"/>
                </a:ext>
              </a:extLst>
            </p:cNvPr>
            <p:cNvSpPr/>
            <p:nvPr/>
          </p:nvSpPr>
          <p:spPr>
            <a:xfrm>
              <a:off x="2002973" y="3234253"/>
              <a:ext cx="1137304" cy="194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83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71BD2D-35AF-B859-07C5-9F408BC8EA4E}"/>
                </a:ext>
              </a:extLst>
            </p:cNvPr>
            <p:cNvSpPr/>
            <p:nvPr/>
          </p:nvSpPr>
          <p:spPr>
            <a:xfrm>
              <a:off x="7385525" y="3234253"/>
              <a:ext cx="974702" cy="194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83"/>
            </a:p>
          </p:txBody>
        </p:sp>
      </p:grpSp>
    </p:spTree>
    <p:extLst>
      <p:ext uri="{BB962C8B-B14F-4D97-AF65-F5344CB8AC3E}">
        <p14:creationId xmlns:p14="http://schemas.microsoft.com/office/powerpoint/2010/main" val="283042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16529</TotalTime>
  <Words>127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Tuck</dc:creator>
  <cp:lastModifiedBy>Matthew Tuck</cp:lastModifiedBy>
  <cp:revision>1</cp:revision>
  <dcterms:created xsi:type="dcterms:W3CDTF">2025-02-07T21:31:00Z</dcterms:created>
  <dcterms:modified xsi:type="dcterms:W3CDTF">2025-04-04T21:26:17Z</dcterms:modified>
</cp:coreProperties>
</file>