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4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E0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67AA45-092C-45FF-8040-58DA1B5E40F4}" v="38" dt="2025-03-18T19:45:11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Tuck" userId="292c67f149de0640" providerId="LiveId" clId="{E167AA45-092C-45FF-8040-58DA1B5E40F4}"/>
    <pc:docChg chg="custSel addSld delSld modSld sldOrd">
      <pc:chgData name="Matthew Tuck" userId="292c67f149de0640" providerId="LiveId" clId="{E167AA45-092C-45FF-8040-58DA1B5E40F4}" dt="2025-03-22T21:56:18.790" v="467" actId="207"/>
      <pc:docMkLst>
        <pc:docMk/>
      </pc:docMkLst>
      <pc:sldChg chg="modSp mod">
        <pc:chgData name="Matthew Tuck" userId="292c67f149de0640" providerId="LiveId" clId="{E167AA45-092C-45FF-8040-58DA1B5E40F4}" dt="2025-03-22T21:56:18.790" v="467" actId="207"/>
        <pc:sldMkLst>
          <pc:docMk/>
          <pc:sldMk cId="2389168500" sldId="256"/>
        </pc:sldMkLst>
        <pc:spChg chg="mod">
          <ac:chgData name="Matthew Tuck" userId="292c67f149de0640" providerId="LiveId" clId="{E167AA45-092C-45FF-8040-58DA1B5E40F4}" dt="2025-03-22T21:56:18.790" v="467" actId="207"/>
          <ac:spMkLst>
            <pc:docMk/>
            <pc:sldMk cId="2389168500" sldId="256"/>
            <ac:spMk id="2" creationId="{53588E85-51C2-BC0D-6933-D5629282428B}"/>
          </ac:spMkLst>
        </pc:spChg>
        <pc:spChg chg="mod">
          <ac:chgData name="Matthew Tuck" userId="292c67f149de0640" providerId="LiveId" clId="{E167AA45-092C-45FF-8040-58DA1B5E40F4}" dt="2025-03-22T21:56:11.056" v="466" actId="207"/>
          <ac:spMkLst>
            <pc:docMk/>
            <pc:sldMk cId="2389168500" sldId="256"/>
            <ac:spMk id="3" creationId="{51E7DBA6-F2E3-2B10-D591-44D447113820}"/>
          </ac:spMkLst>
        </pc:spChg>
        <pc:grpChg chg="mod">
          <ac:chgData name="Matthew Tuck" userId="292c67f149de0640" providerId="LiveId" clId="{E167AA45-092C-45FF-8040-58DA1B5E40F4}" dt="2025-03-22T21:55:53.677" v="465" actId="14100"/>
          <ac:grpSpMkLst>
            <pc:docMk/>
            <pc:sldMk cId="2389168500" sldId="256"/>
            <ac:grpSpMk id="22" creationId="{9B788C06-E1AA-B0EB-35C3-D87419595569}"/>
          </ac:grpSpMkLst>
        </pc:grpChg>
      </pc:sldChg>
      <pc:sldChg chg="addSp delSp modSp mod">
        <pc:chgData name="Matthew Tuck" userId="292c67f149de0640" providerId="LiveId" clId="{E167AA45-092C-45FF-8040-58DA1B5E40F4}" dt="2025-03-17T04:20:17.264" v="58" actId="1076"/>
        <pc:sldMkLst>
          <pc:docMk/>
          <pc:sldMk cId="1425793214" sldId="257"/>
        </pc:sldMkLst>
        <pc:grpChg chg="add mod">
          <ac:chgData name="Matthew Tuck" userId="292c67f149de0640" providerId="LiveId" clId="{E167AA45-092C-45FF-8040-58DA1B5E40F4}" dt="2025-03-17T04:20:17.264" v="58" actId="1076"/>
          <ac:grpSpMkLst>
            <pc:docMk/>
            <pc:sldMk cId="1425793214" sldId="257"/>
            <ac:grpSpMk id="12" creationId="{FD8A2F96-DE04-3ABB-1F2D-678C993328B3}"/>
          </ac:grpSpMkLst>
        </pc:grpChg>
        <pc:picChg chg="add mod modCrop">
          <ac:chgData name="Matthew Tuck" userId="292c67f149de0640" providerId="LiveId" clId="{E167AA45-092C-45FF-8040-58DA1B5E40F4}" dt="2025-03-17T04:20:06.648" v="56" actId="164"/>
          <ac:picMkLst>
            <pc:docMk/>
            <pc:sldMk cId="1425793214" sldId="257"/>
            <ac:picMk id="5" creationId="{47130567-AE6B-2F90-553D-F6A39C881D2E}"/>
          </ac:picMkLst>
        </pc:picChg>
        <pc:picChg chg="add mod modCrop">
          <ac:chgData name="Matthew Tuck" userId="292c67f149de0640" providerId="LiveId" clId="{E167AA45-092C-45FF-8040-58DA1B5E40F4}" dt="2025-03-17T04:20:06.648" v="56" actId="164"/>
          <ac:picMkLst>
            <pc:docMk/>
            <pc:sldMk cId="1425793214" sldId="257"/>
            <ac:picMk id="9" creationId="{1844B638-8D99-ADBF-C775-CBCE83BCFA0D}"/>
          </ac:picMkLst>
        </pc:picChg>
        <pc:picChg chg="add mod modCrop">
          <ac:chgData name="Matthew Tuck" userId="292c67f149de0640" providerId="LiveId" clId="{E167AA45-092C-45FF-8040-58DA1B5E40F4}" dt="2025-03-17T04:20:06.648" v="56" actId="164"/>
          <ac:picMkLst>
            <pc:docMk/>
            <pc:sldMk cId="1425793214" sldId="257"/>
            <ac:picMk id="10" creationId="{011F2306-33E6-8C9C-8F88-47A957AB5341}"/>
          </ac:picMkLst>
        </pc:picChg>
      </pc:sldChg>
      <pc:sldChg chg="addSp delSp modSp mod">
        <pc:chgData name="Matthew Tuck" userId="292c67f149de0640" providerId="LiveId" clId="{E167AA45-092C-45FF-8040-58DA1B5E40F4}" dt="2025-03-17T04:27:13.183" v="62" actId="962"/>
        <pc:sldMkLst>
          <pc:docMk/>
          <pc:sldMk cId="142822564" sldId="258"/>
        </pc:sldMkLst>
        <pc:picChg chg="add mod">
          <ac:chgData name="Matthew Tuck" userId="292c67f149de0640" providerId="LiveId" clId="{E167AA45-092C-45FF-8040-58DA1B5E40F4}" dt="2025-03-17T04:27:13.183" v="62" actId="962"/>
          <ac:picMkLst>
            <pc:docMk/>
            <pc:sldMk cId="142822564" sldId="258"/>
            <ac:picMk id="7" creationId="{EA60B3F1-8FA7-DF3C-A51F-F7EE50FC8115}"/>
          </ac:picMkLst>
        </pc:picChg>
      </pc:sldChg>
      <pc:sldChg chg="addSp delSp modSp mod">
        <pc:chgData name="Matthew Tuck" userId="292c67f149de0640" providerId="LiveId" clId="{E167AA45-092C-45FF-8040-58DA1B5E40F4}" dt="2025-03-17T04:15:04.898" v="23" actId="208"/>
        <pc:sldMkLst>
          <pc:docMk/>
          <pc:sldMk cId="3644617857" sldId="259"/>
        </pc:sldMkLst>
        <pc:spChg chg="add mod ord">
          <ac:chgData name="Matthew Tuck" userId="292c67f149de0640" providerId="LiveId" clId="{E167AA45-092C-45FF-8040-58DA1B5E40F4}" dt="2025-03-17T04:15:04.898" v="23" actId="208"/>
          <ac:spMkLst>
            <pc:docMk/>
            <pc:sldMk cId="3644617857" sldId="259"/>
            <ac:spMk id="7" creationId="{F8A126B7-C8F4-7883-95D4-77D1A92D0644}"/>
          </ac:spMkLst>
        </pc:spChg>
        <pc:grpChg chg="add mod">
          <ac:chgData name="Matthew Tuck" userId="292c67f149de0640" providerId="LiveId" clId="{E167AA45-092C-45FF-8040-58DA1B5E40F4}" dt="2025-03-17T04:14:57.721" v="22" actId="164"/>
          <ac:grpSpMkLst>
            <pc:docMk/>
            <pc:sldMk cId="3644617857" sldId="259"/>
            <ac:grpSpMk id="8" creationId="{E42935AF-814B-CA2B-1F13-864D4FC80763}"/>
          </ac:grpSpMkLst>
        </pc:grpChg>
        <pc:picChg chg="add mod">
          <ac:chgData name="Matthew Tuck" userId="292c67f149de0640" providerId="LiveId" clId="{E167AA45-092C-45FF-8040-58DA1B5E40F4}" dt="2025-03-17T04:14:57.721" v="22" actId="164"/>
          <ac:picMkLst>
            <pc:docMk/>
            <pc:sldMk cId="3644617857" sldId="259"/>
            <ac:picMk id="6" creationId="{8F92E740-8EB6-DCBB-7990-7D6D6AD8B409}"/>
          </ac:picMkLst>
        </pc:picChg>
      </pc:sldChg>
      <pc:sldChg chg="addSp delSp modSp mod">
        <pc:chgData name="Matthew Tuck" userId="292c67f149de0640" providerId="LiveId" clId="{E167AA45-092C-45FF-8040-58DA1B5E40F4}" dt="2025-03-18T19:39:36.022" v="384" actId="164"/>
        <pc:sldMkLst>
          <pc:docMk/>
          <pc:sldMk cId="776127107" sldId="260"/>
        </pc:sldMkLst>
        <pc:spChg chg="add mod">
          <ac:chgData name="Matthew Tuck" userId="292c67f149de0640" providerId="LiveId" clId="{E167AA45-092C-45FF-8040-58DA1B5E40F4}" dt="2025-03-18T19:39:36.022" v="384" actId="164"/>
          <ac:spMkLst>
            <pc:docMk/>
            <pc:sldMk cId="776127107" sldId="260"/>
            <ac:spMk id="6" creationId="{EA2D299F-FD3B-5E1C-5ECC-FDF2EE59FEA2}"/>
          </ac:spMkLst>
        </pc:spChg>
        <pc:spChg chg="add mod">
          <ac:chgData name="Matthew Tuck" userId="292c67f149de0640" providerId="LiveId" clId="{E167AA45-092C-45FF-8040-58DA1B5E40F4}" dt="2025-03-18T19:39:36.022" v="384" actId="164"/>
          <ac:spMkLst>
            <pc:docMk/>
            <pc:sldMk cId="776127107" sldId="260"/>
            <ac:spMk id="7" creationId="{3082F1ED-7617-5208-DD28-40871F92E2D4}"/>
          </ac:spMkLst>
        </pc:spChg>
        <pc:spChg chg="add mod">
          <ac:chgData name="Matthew Tuck" userId="292c67f149de0640" providerId="LiveId" clId="{E167AA45-092C-45FF-8040-58DA1B5E40F4}" dt="2025-03-18T19:39:36.022" v="384" actId="164"/>
          <ac:spMkLst>
            <pc:docMk/>
            <pc:sldMk cId="776127107" sldId="260"/>
            <ac:spMk id="8" creationId="{92B2D775-A4B0-378E-CD4B-B38A84D83AFC}"/>
          </ac:spMkLst>
        </pc:spChg>
        <pc:grpChg chg="add mod">
          <ac:chgData name="Matthew Tuck" userId="292c67f149de0640" providerId="LiveId" clId="{E167AA45-092C-45FF-8040-58DA1B5E40F4}" dt="2025-03-18T19:39:36.022" v="384" actId="164"/>
          <ac:grpSpMkLst>
            <pc:docMk/>
            <pc:sldMk cId="776127107" sldId="260"/>
            <ac:grpSpMk id="11" creationId="{D5CB7D9A-D73B-D8A8-5595-181DB38D8815}"/>
          </ac:grpSpMkLst>
        </pc:grpChg>
        <pc:picChg chg="add mod">
          <ac:chgData name="Matthew Tuck" userId="292c67f149de0640" providerId="LiveId" clId="{E167AA45-092C-45FF-8040-58DA1B5E40F4}" dt="2025-03-18T19:39:36.022" v="384" actId="164"/>
          <ac:picMkLst>
            <pc:docMk/>
            <pc:sldMk cId="776127107" sldId="260"/>
            <ac:picMk id="5" creationId="{056BC902-BD00-7CDF-E710-2DCE0C1F0D89}"/>
          </ac:picMkLst>
        </pc:picChg>
      </pc:sldChg>
      <pc:sldChg chg="addSp delSp modSp mod">
        <pc:chgData name="Matthew Tuck" userId="292c67f149de0640" providerId="LiveId" clId="{E167AA45-092C-45FF-8040-58DA1B5E40F4}" dt="2025-03-18T19:48:10.977" v="464" actId="14100"/>
        <pc:sldMkLst>
          <pc:docMk/>
          <pc:sldMk cId="2830423783" sldId="261"/>
        </pc:sldMkLst>
        <pc:spChg chg="add mod">
          <ac:chgData name="Matthew Tuck" userId="292c67f149de0640" providerId="LiveId" clId="{E167AA45-092C-45FF-8040-58DA1B5E40F4}" dt="2025-03-18T19:48:04.753" v="463" actId="14100"/>
          <ac:spMkLst>
            <pc:docMk/>
            <pc:sldMk cId="2830423783" sldId="261"/>
            <ac:spMk id="12" creationId="{534EFD49-6A21-15B3-853A-BB6FC3B2EA6D}"/>
          </ac:spMkLst>
        </pc:spChg>
        <pc:spChg chg="add mod">
          <ac:chgData name="Matthew Tuck" userId="292c67f149de0640" providerId="LiveId" clId="{E167AA45-092C-45FF-8040-58DA1B5E40F4}" dt="2025-03-18T19:48:10.977" v="464" actId="14100"/>
          <ac:spMkLst>
            <pc:docMk/>
            <pc:sldMk cId="2830423783" sldId="261"/>
            <ac:spMk id="13" creationId="{DC71BD2D-35AF-B859-07C5-9F408BC8EA4E}"/>
          </ac:spMkLst>
        </pc:spChg>
        <pc:grpChg chg="add mod">
          <ac:chgData name="Matthew Tuck" userId="292c67f149de0640" providerId="LiveId" clId="{E167AA45-092C-45FF-8040-58DA1B5E40F4}" dt="2025-03-18T19:45:11.005" v="391" actId="164"/>
          <ac:grpSpMkLst>
            <pc:docMk/>
            <pc:sldMk cId="2830423783" sldId="261"/>
            <ac:grpSpMk id="11" creationId="{569C9B2A-5888-18C4-4110-35F506F17DD5}"/>
          </ac:grpSpMkLst>
        </pc:grpChg>
        <pc:grpChg chg="add mod">
          <ac:chgData name="Matthew Tuck" userId="292c67f149de0640" providerId="LiveId" clId="{E167AA45-092C-45FF-8040-58DA1B5E40F4}" dt="2025-03-18T19:47:40.087" v="458" actId="14100"/>
          <ac:grpSpMkLst>
            <pc:docMk/>
            <pc:sldMk cId="2830423783" sldId="261"/>
            <ac:grpSpMk id="14" creationId="{644EEAB0-FD62-F29B-E989-5E3AF00A02CD}"/>
          </ac:grpSpMkLst>
        </pc:grpChg>
        <pc:picChg chg="add mod modCrop">
          <ac:chgData name="Matthew Tuck" userId="292c67f149de0640" providerId="LiveId" clId="{E167AA45-092C-45FF-8040-58DA1B5E40F4}" dt="2025-03-17T04:37:03.338" v="133" actId="164"/>
          <ac:picMkLst>
            <pc:docMk/>
            <pc:sldMk cId="2830423783" sldId="261"/>
            <ac:picMk id="9" creationId="{19A74E5F-9A75-E3F9-4C32-1D309EBEBE47}"/>
          </ac:picMkLst>
        </pc:picChg>
        <pc:picChg chg="add mod modCrop">
          <ac:chgData name="Matthew Tuck" userId="292c67f149de0640" providerId="LiveId" clId="{E167AA45-092C-45FF-8040-58DA1B5E40F4}" dt="2025-03-17T04:37:03.338" v="133" actId="164"/>
          <ac:picMkLst>
            <pc:docMk/>
            <pc:sldMk cId="2830423783" sldId="261"/>
            <ac:picMk id="10" creationId="{70838E99-00D4-D272-0E54-46E6E3570A5E}"/>
          </ac:picMkLst>
        </pc:picChg>
      </pc:sldChg>
      <pc:sldChg chg="addSp delSp modSp mod ord">
        <pc:chgData name="Matthew Tuck" userId="292c67f149de0640" providerId="LiveId" clId="{E167AA45-092C-45FF-8040-58DA1B5E40F4}" dt="2025-03-18T19:19:05.696" v="313" actId="14100"/>
        <pc:sldMkLst>
          <pc:docMk/>
          <pc:sldMk cId="3795613774" sldId="262"/>
        </pc:sldMkLst>
        <pc:spChg chg="mod ord topLvl">
          <ac:chgData name="Matthew Tuck" userId="292c67f149de0640" providerId="LiveId" clId="{E167AA45-092C-45FF-8040-58DA1B5E40F4}" dt="2025-03-18T19:18:41.077" v="310" actId="164"/>
          <ac:spMkLst>
            <pc:docMk/>
            <pc:sldMk cId="3795613774" sldId="262"/>
            <ac:spMk id="6" creationId="{687D9B0E-AC76-43F7-0857-3BE53FFFDBAC}"/>
          </ac:spMkLst>
        </pc:spChg>
        <pc:spChg chg="mod topLvl">
          <ac:chgData name="Matthew Tuck" userId="292c67f149de0640" providerId="LiveId" clId="{E167AA45-092C-45FF-8040-58DA1B5E40F4}" dt="2025-03-18T19:18:53.713" v="311" actId="164"/>
          <ac:spMkLst>
            <pc:docMk/>
            <pc:sldMk cId="3795613774" sldId="262"/>
            <ac:spMk id="8" creationId="{869983BB-BB3D-4E23-6071-C20E2D0FC985}"/>
          </ac:spMkLst>
        </pc:spChg>
        <pc:grpChg chg="add mod">
          <ac:chgData name="Matthew Tuck" userId="292c67f149de0640" providerId="LiveId" clId="{E167AA45-092C-45FF-8040-58DA1B5E40F4}" dt="2025-03-18T19:18:41.077" v="310" actId="164"/>
          <ac:grpSpMkLst>
            <pc:docMk/>
            <pc:sldMk cId="3795613774" sldId="262"/>
            <ac:grpSpMk id="18" creationId="{4360D933-3006-9CD4-905F-8A17916FF21C}"/>
          </ac:grpSpMkLst>
        </pc:grpChg>
        <pc:grpChg chg="add mod">
          <ac:chgData name="Matthew Tuck" userId="292c67f149de0640" providerId="LiveId" clId="{E167AA45-092C-45FF-8040-58DA1B5E40F4}" dt="2025-03-18T19:19:05.696" v="313" actId="14100"/>
          <ac:grpSpMkLst>
            <pc:docMk/>
            <pc:sldMk cId="3795613774" sldId="262"/>
            <ac:grpSpMk id="21" creationId="{4A424CCA-4AB7-E505-B29A-1C780C38A1F1}"/>
          </ac:grpSpMkLst>
        </pc:grpChg>
        <pc:picChg chg="add mod ord topLvl">
          <ac:chgData name="Matthew Tuck" userId="292c67f149de0640" providerId="LiveId" clId="{E167AA45-092C-45FF-8040-58DA1B5E40F4}" dt="2025-03-18T19:18:41.077" v="310" actId="164"/>
          <ac:picMkLst>
            <pc:docMk/>
            <pc:sldMk cId="3795613774" sldId="262"/>
            <ac:picMk id="7" creationId="{A4CEB8E1-45D7-7219-06D5-F83A6BD6EE85}"/>
          </ac:picMkLst>
        </pc:picChg>
        <pc:picChg chg="add mod ord topLvl">
          <ac:chgData name="Matthew Tuck" userId="292c67f149de0640" providerId="LiveId" clId="{E167AA45-092C-45FF-8040-58DA1B5E40F4}" dt="2025-03-18T19:18:53.713" v="311" actId="164"/>
          <ac:picMkLst>
            <pc:docMk/>
            <pc:sldMk cId="3795613774" sldId="262"/>
            <ac:picMk id="16" creationId="{35E80455-37C9-50C2-7041-FDF1CFB9F3C6}"/>
          </ac:picMkLst>
        </pc:picChg>
      </pc:sldChg>
      <pc:sldChg chg="del">
        <pc:chgData name="Matthew Tuck" userId="292c67f149de0640" providerId="LiveId" clId="{E167AA45-092C-45FF-8040-58DA1B5E40F4}" dt="2025-03-17T04:54:33.850" v="302" actId="47"/>
        <pc:sldMkLst>
          <pc:docMk/>
          <pc:sldMk cId="708817653" sldId="263"/>
        </pc:sldMkLst>
      </pc:sldChg>
      <pc:sldChg chg="addSp delSp modSp new mod">
        <pc:chgData name="Matthew Tuck" userId="292c67f149de0640" providerId="LiveId" clId="{E167AA45-092C-45FF-8040-58DA1B5E40F4}" dt="2025-03-17T04:16:41.376" v="36" actId="164"/>
        <pc:sldMkLst>
          <pc:docMk/>
          <pc:sldMk cId="3750861245" sldId="264"/>
        </pc:sldMkLst>
        <pc:spChg chg="add mod ord">
          <ac:chgData name="Matthew Tuck" userId="292c67f149de0640" providerId="LiveId" clId="{E167AA45-092C-45FF-8040-58DA1B5E40F4}" dt="2025-03-17T04:16:41.376" v="36" actId="164"/>
          <ac:spMkLst>
            <pc:docMk/>
            <pc:sldMk cId="3750861245" sldId="264"/>
            <ac:spMk id="6" creationId="{AB0BD85C-2701-5EA9-C651-68DE253ACB1F}"/>
          </ac:spMkLst>
        </pc:spChg>
        <pc:grpChg chg="add mod">
          <ac:chgData name="Matthew Tuck" userId="292c67f149de0640" providerId="LiveId" clId="{E167AA45-092C-45FF-8040-58DA1B5E40F4}" dt="2025-03-17T04:16:41.376" v="36" actId="164"/>
          <ac:grpSpMkLst>
            <pc:docMk/>
            <pc:sldMk cId="3750861245" sldId="264"/>
            <ac:grpSpMk id="7" creationId="{159EC7D8-475F-24CE-0A86-3B7D43789B8B}"/>
          </ac:grpSpMkLst>
        </pc:grpChg>
        <pc:picChg chg="add mod">
          <ac:chgData name="Matthew Tuck" userId="292c67f149de0640" providerId="LiveId" clId="{E167AA45-092C-45FF-8040-58DA1B5E40F4}" dt="2025-03-17T04:16:41.376" v="36" actId="164"/>
          <ac:picMkLst>
            <pc:docMk/>
            <pc:sldMk cId="3750861245" sldId="264"/>
            <ac:picMk id="5" creationId="{645C4C66-B417-4D81-9EED-4F281E66DFBD}"/>
          </ac:picMkLst>
        </pc:picChg>
      </pc:sldChg>
      <pc:sldChg chg="addSp delSp modSp new mod">
        <pc:chgData name="Matthew Tuck" userId="292c67f149de0640" providerId="LiveId" clId="{E167AA45-092C-45FF-8040-58DA1B5E40F4}" dt="2025-03-17T04:33:39.782" v="118" actId="20577"/>
        <pc:sldMkLst>
          <pc:docMk/>
          <pc:sldMk cId="868884251" sldId="265"/>
        </pc:sldMkLst>
        <pc:spChg chg="add mod">
          <ac:chgData name="Matthew Tuck" userId="292c67f149de0640" providerId="LiveId" clId="{E167AA45-092C-45FF-8040-58DA1B5E40F4}" dt="2025-03-17T04:33:39.782" v="118" actId="20577"/>
          <ac:spMkLst>
            <pc:docMk/>
            <pc:sldMk cId="868884251" sldId="265"/>
            <ac:spMk id="6" creationId="{5806FD46-1CC7-9155-FCBD-FAB0327EE67B}"/>
          </ac:spMkLst>
        </pc:spChg>
        <pc:picChg chg="add mod">
          <ac:chgData name="Matthew Tuck" userId="292c67f149de0640" providerId="LiveId" clId="{E167AA45-092C-45FF-8040-58DA1B5E40F4}" dt="2025-03-17T04:28:37.515" v="68" actId="962"/>
          <ac:picMkLst>
            <pc:docMk/>
            <pc:sldMk cId="868884251" sldId="265"/>
            <ac:picMk id="5" creationId="{751FD9FD-E410-198F-DAC8-A5607844CC0F}"/>
          </ac:picMkLst>
        </pc:picChg>
      </pc:sldChg>
    </pc:docChg>
  </pc:docChgLst>
  <pc:docChgLst>
    <pc:chgData name="Matthew Tuck" userId="292c67f149de0640" providerId="LiveId" clId="{AB2E6281-4804-4057-99C2-E96F36FD68F9}"/>
    <pc:docChg chg="undo custSel addSld modSld sldOrd">
      <pc:chgData name="Matthew Tuck" userId="292c67f149de0640" providerId="LiveId" clId="{AB2E6281-4804-4057-99C2-E96F36FD68F9}" dt="2025-02-22T18:40:58.774" v="741" actId="478"/>
      <pc:docMkLst>
        <pc:docMk/>
      </pc:docMkLst>
      <pc:sldChg chg="addSp delSp modSp mod">
        <pc:chgData name="Matthew Tuck" userId="292c67f149de0640" providerId="LiveId" clId="{AB2E6281-4804-4057-99C2-E96F36FD68F9}" dt="2025-02-21T21:05:46.831" v="557" actId="1076"/>
        <pc:sldMkLst>
          <pc:docMk/>
          <pc:sldMk cId="2389168500" sldId="256"/>
        </pc:sldMkLst>
        <pc:spChg chg="add mod topLvl">
          <ac:chgData name="Matthew Tuck" userId="292c67f149de0640" providerId="LiveId" clId="{AB2E6281-4804-4057-99C2-E96F36FD68F9}" dt="2025-02-21T21:05:16.203" v="553" actId="164"/>
          <ac:spMkLst>
            <pc:docMk/>
            <pc:sldMk cId="2389168500" sldId="256"/>
            <ac:spMk id="2" creationId="{53588E85-51C2-BC0D-6933-D5629282428B}"/>
          </ac:spMkLst>
        </pc:spChg>
        <pc:spChg chg="add mod topLvl">
          <ac:chgData name="Matthew Tuck" userId="292c67f149de0640" providerId="LiveId" clId="{AB2E6281-4804-4057-99C2-E96F36FD68F9}" dt="2025-02-21T21:05:16.203" v="553" actId="164"/>
          <ac:spMkLst>
            <pc:docMk/>
            <pc:sldMk cId="2389168500" sldId="256"/>
            <ac:spMk id="3" creationId="{51E7DBA6-F2E3-2B10-D591-44D447113820}"/>
          </ac:spMkLst>
        </pc:spChg>
        <pc:spChg chg="add mod ord topLvl">
          <ac:chgData name="Matthew Tuck" userId="292c67f149de0640" providerId="LiveId" clId="{AB2E6281-4804-4057-99C2-E96F36FD68F9}" dt="2025-02-21T21:05:38.276" v="556" actId="164"/>
          <ac:spMkLst>
            <pc:docMk/>
            <pc:sldMk cId="2389168500" sldId="256"/>
            <ac:spMk id="16" creationId="{C0A6CDF0-0E0D-40C5-A3BB-95AF09B8D3EF}"/>
          </ac:spMkLst>
        </pc:spChg>
        <pc:grpChg chg="add mod topLvl">
          <ac:chgData name="Matthew Tuck" userId="292c67f149de0640" providerId="LiveId" clId="{AB2E6281-4804-4057-99C2-E96F36FD68F9}" dt="2025-02-21T21:05:16.203" v="553" actId="164"/>
          <ac:grpSpMkLst>
            <pc:docMk/>
            <pc:sldMk cId="2389168500" sldId="256"/>
            <ac:grpSpMk id="6" creationId="{784A3045-DD24-4D0B-E53D-87BAECD7EB6C}"/>
          </ac:grpSpMkLst>
        </pc:grpChg>
        <pc:grpChg chg="add mod topLvl">
          <ac:chgData name="Matthew Tuck" userId="292c67f149de0640" providerId="LiveId" clId="{AB2E6281-4804-4057-99C2-E96F36FD68F9}" dt="2025-02-21T21:05:21.109" v="554" actId="164"/>
          <ac:grpSpMkLst>
            <pc:docMk/>
            <pc:sldMk cId="2389168500" sldId="256"/>
            <ac:grpSpMk id="15" creationId="{E2936D85-599B-6B7F-D41E-F1A30859FDD2}"/>
          </ac:grpSpMkLst>
        </pc:grpChg>
        <pc:grpChg chg="add mod">
          <ac:chgData name="Matthew Tuck" userId="292c67f149de0640" providerId="LiveId" clId="{AB2E6281-4804-4057-99C2-E96F36FD68F9}" dt="2025-02-21T21:05:38.276" v="556" actId="164"/>
          <ac:grpSpMkLst>
            <pc:docMk/>
            <pc:sldMk cId="2389168500" sldId="256"/>
            <ac:grpSpMk id="21" creationId="{DF511537-577C-5710-7B2A-26BC9D7C52E3}"/>
          </ac:grpSpMkLst>
        </pc:grpChg>
        <pc:grpChg chg="add mod">
          <ac:chgData name="Matthew Tuck" userId="292c67f149de0640" providerId="LiveId" clId="{AB2E6281-4804-4057-99C2-E96F36FD68F9}" dt="2025-02-21T21:05:46.831" v="557" actId="1076"/>
          <ac:grpSpMkLst>
            <pc:docMk/>
            <pc:sldMk cId="2389168500" sldId="256"/>
            <ac:grpSpMk id="22" creationId="{9B788C06-E1AA-B0EB-35C3-D87419595569}"/>
          </ac:grpSpMkLst>
        </pc:grpChg>
        <pc:picChg chg="mod">
          <ac:chgData name="Matthew Tuck" userId="292c67f149de0640" providerId="LiveId" clId="{AB2E6281-4804-4057-99C2-E96F36FD68F9}" dt="2025-02-21T21:05:16.203" v="553" actId="164"/>
          <ac:picMkLst>
            <pc:docMk/>
            <pc:sldMk cId="2389168500" sldId="256"/>
            <ac:picMk id="7" creationId="{024D7657-1386-3BF1-9E27-C379D592751A}"/>
          </ac:picMkLst>
        </pc:picChg>
        <pc:picChg chg="add mod modCrop">
          <ac:chgData name="Matthew Tuck" userId="292c67f149de0640" providerId="LiveId" clId="{AB2E6281-4804-4057-99C2-E96F36FD68F9}" dt="2025-02-21T21:05:16.203" v="553" actId="164"/>
          <ac:picMkLst>
            <pc:docMk/>
            <pc:sldMk cId="2389168500" sldId="256"/>
            <ac:picMk id="12" creationId="{A421572D-D995-4990-4FDA-5B53D073AAE5}"/>
          </ac:picMkLst>
        </pc:picChg>
        <pc:picChg chg="add mod ord modCrop">
          <ac:chgData name="Matthew Tuck" userId="292c67f149de0640" providerId="LiveId" clId="{AB2E6281-4804-4057-99C2-E96F36FD68F9}" dt="2025-02-21T21:05:21.109" v="554" actId="164"/>
          <ac:picMkLst>
            <pc:docMk/>
            <pc:sldMk cId="2389168500" sldId="256"/>
            <ac:picMk id="19" creationId="{3D6978F0-5245-E9F0-25F4-6FFE028F01D0}"/>
          </ac:picMkLst>
        </pc:picChg>
      </pc:sldChg>
      <pc:sldChg chg="addSp delSp modSp new mod">
        <pc:chgData name="Matthew Tuck" userId="292c67f149de0640" providerId="LiveId" clId="{AB2E6281-4804-4057-99C2-E96F36FD68F9}" dt="2025-02-21T22:14:00.965" v="578" actId="164"/>
        <pc:sldMkLst>
          <pc:docMk/>
          <pc:sldMk cId="1425793214" sldId="257"/>
        </pc:sldMkLst>
      </pc:sldChg>
      <pc:sldChg chg="addSp delSp modSp new mod">
        <pc:chgData name="Matthew Tuck" userId="292c67f149de0640" providerId="LiveId" clId="{AB2E6281-4804-4057-99C2-E96F36FD68F9}" dt="2025-02-20T20:42:16.388" v="455" actId="478"/>
        <pc:sldMkLst>
          <pc:docMk/>
          <pc:sldMk cId="142822564" sldId="258"/>
        </pc:sldMkLst>
      </pc:sldChg>
      <pc:sldChg chg="addSp delSp modSp new mod ord">
        <pc:chgData name="Matthew Tuck" userId="292c67f149de0640" providerId="LiveId" clId="{AB2E6281-4804-4057-99C2-E96F36FD68F9}" dt="2025-02-19T07:12:59.770" v="375" actId="164"/>
        <pc:sldMkLst>
          <pc:docMk/>
          <pc:sldMk cId="3644617857" sldId="259"/>
        </pc:sldMkLst>
      </pc:sldChg>
      <pc:sldChg chg="addSp delSp modSp new mod">
        <pc:chgData name="Matthew Tuck" userId="292c67f149de0640" providerId="LiveId" clId="{AB2E6281-4804-4057-99C2-E96F36FD68F9}" dt="2025-02-18T00:05:08.179" v="126" actId="1076"/>
        <pc:sldMkLst>
          <pc:docMk/>
          <pc:sldMk cId="776127107" sldId="260"/>
        </pc:sldMkLst>
      </pc:sldChg>
      <pc:sldChg chg="addSp delSp modSp new mod">
        <pc:chgData name="Matthew Tuck" userId="292c67f149de0640" providerId="LiveId" clId="{AB2E6281-4804-4057-99C2-E96F36FD68F9}" dt="2025-02-22T18:40:58.774" v="741" actId="478"/>
        <pc:sldMkLst>
          <pc:docMk/>
          <pc:sldMk cId="2830423783" sldId="261"/>
        </pc:sldMkLst>
      </pc:sldChg>
      <pc:sldChg chg="addSp delSp modSp new mod">
        <pc:chgData name="Matthew Tuck" userId="292c67f149de0640" providerId="LiveId" clId="{AB2E6281-4804-4057-99C2-E96F36FD68F9}" dt="2025-02-22T17:18:47.881" v="716" actId="164"/>
        <pc:sldMkLst>
          <pc:docMk/>
          <pc:sldMk cId="3795613774" sldId="262"/>
        </pc:sldMkLst>
        <pc:spChg chg="add mod">
          <ac:chgData name="Matthew Tuck" userId="292c67f149de0640" providerId="LiveId" clId="{AB2E6281-4804-4057-99C2-E96F36FD68F9}" dt="2025-02-22T17:17:41.021" v="709" actId="1076"/>
          <ac:spMkLst>
            <pc:docMk/>
            <pc:sldMk cId="3795613774" sldId="262"/>
            <ac:spMk id="6" creationId="{687D9B0E-AC76-43F7-0857-3BE53FFFDBAC}"/>
          </ac:spMkLst>
        </pc:spChg>
        <pc:spChg chg="mod">
          <ac:chgData name="Matthew Tuck" userId="292c67f149de0640" providerId="LiveId" clId="{AB2E6281-4804-4057-99C2-E96F36FD68F9}" dt="2025-02-22T17:18:37.901" v="715" actId="1076"/>
          <ac:spMkLst>
            <pc:docMk/>
            <pc:sldMk cId="3795613774" sldId="262"/>
            <ac:spMk id="8" creationId="{869983BB-BB3D-4E23-6071-C20E2D0FC985}"/>
          </ac:spMkLst>
        </pc:spChg>
      </pc:sldChg>
      <pc:sldChg chg="addSp delSp modSp new mod">
        <pc:chgData name="Matthew Tuck" userId="292c67f149de0640" providerId="LiveId" clId="{AB2E6281-4804-4057-99C2-E96F36FD68F9}" dt="2025-02-22T17:14:29.158" v="675" actId="164"/>
        <pc:sldMkLst>
          <pc:docMk/>
          <pc:sldMk cId="708817653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0BF0-F05E-06EB-61BD-56F4E5EAA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1E2BA-E4E0-26FA-8CE8-A2BA028A3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C2E5F-3629-7260-D670-8B8FD7D9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121F4-B00F-B13B-8F9A-9F3CA855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EB185-6A5B-A58E-D3EF-12A2FD21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25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900E-8D87-5CA5-208C-C75244EE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F2ABB-FA15-8C70-97BE-542CFDF99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1E64E-BE27-AF56-764B-A4AD7B56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2386E-D15B-6EDA-2BD2-D25EF771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B9CCC-A025-6499-C475-58F00652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64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D2A4E5-A191-B8EC-B837-B1744AA7F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DE441-B1EB-B6FB-A05F-64C3E55DD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9801-E32F-0DE4-2131-D46D4073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E40FE-D30D-E095-0171-CAE65D80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8D13-E414-AEC4-FDD8-DC76D0E6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703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F284-E98F-FFB1-7A6E-13DD1442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DFB28-E919-388A-348D-A8194107F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A9249-7ABB-4377-B9D2-54E0CFB2C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2E8F1-A30C-59F0-8D1D-7BF1580E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1D2D1-5401-952B-4D80-500B1729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71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AA2C-9EDD-C503-7020-26F0F2270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2E2CE-F9EE-25D2-BD99-CC1E54BA8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5C5B7-C851-0194-E554-A776EC4B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56A5E-DDBD-049F-88BB-B3D4FEB9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24873-4A96-892A-AEB3-4491C672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464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A5FB-B496-91F2-394C-9554503A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3775-C783-2547-2827-19473B437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6EB09-683F-B99D-55C4-AB6F6A9A4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2FEE4-4D25-2A53-098F-FA0ABEAB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994EC-A34B-3D0A-BFF0-097CBFD5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0A776-3079-D44D-CE47-7F7B72AC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05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7503-D0C4-4873-B6D9-3951226CD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B4DA4-E918-9200-A21E-315BD3EC7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D3F51-0A16-9324-F775-549387F6D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20E59-C41C-CAA1-83CA-5C4A273E3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E82B7-A84D-24F4-AA66-34D4BEA85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B8523-B69D-FCE6-EC58-2A65A72B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3D385F-CF44-99A1-B561-F028B37B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659F3-9111-9811-3E47-7B41F4DC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9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1591-8204-C8DF-592F-9CFD55AE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9279C-8478-8C23-E1F8-007918878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51DA4-EAF2-83A7-A09D-0EA66B57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F3CF3-1C66-C98F-442B-BCA25ED4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55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DF584-C5FC-3A5B-CBA0-2F55F48F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BA150-E27C-0F14-2B36-3CB3A585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B053E-B2D4-C165-A6F5-119DC6EE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06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6F0D-C5F5-CA9C-C21B-80D69A78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C371-13EA-490F-1622-020630880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94CB9-7018-8B15-EF2D-85DE8EAF5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1BFCD-3A6D-09E7-2324-4CF0347D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6E65B-06D6-39C4-41E3-722F147B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13752-A2CD-50F2-E827-A4FEE3E2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83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FCDD-70BA-A4C1-FB3F-404494654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50E34-AB5F-802F-9E83-557F295E8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8C8FC-1908-C08F-9F13-4A6710E22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9B5EE-E34A-1B31-B0B7-C4C9E504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8ACB9-F003-6365-C559-89AF746A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37342-A90C-1516-9916-4AD90DFA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274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DE7D5-7C6D-6171-4225-93AA70FB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60E43-E0D7-22C2-B096-A4BC353F6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CFD15-7E96-21D5-FFE1-C685512D4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6EB128-D63D-478F-A8AE-19C70145D55B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4E1B0-FB22-7465-AA2D-D5073B9CE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7F871-44EA-DF31-5655-E8B8C87C0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28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788C06-E1AA-B0EB-35C3-D87419595569}"/>
              </a:ext>
            </a:extLst>
          </p:cNvPr>
          <p:cNvGrpSpPr/>
          <p:nvPr/>
        </p:nvGrpSpPr>
        <p:grpSpPr>
          <a:xfrm>
            <a:off x="5471160" y="2987040"/>
            <a:ext cx="4587240" cy="3391860"/>
            <a:chOff x="2511706" y="578734"/>
            <a:chExt cx="7639292" cy="58849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A6CDF0-0E0D-40C5-A3BB-95AF09B8D3EF}"/>
                </a:ext>
              </a:extLst>
            </p:cNvPr>
            <p:cNvSpPr/>
            <p:nvPr/>
          </p:nvSpPr>
          <p:spPr>
            <a:xfrm>
              <a:off x="2511706" y="578734"/>
              <a:ext cx="7329724" cy="57873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F511537-577C-5710-7B2A-26BC9D7C52E3}"/>
                </a:ext>
              </a:extLst>
            </p:cNvPr>
            <p:cNvGrpSpPr/>
            <p:nvPr/>
          </p:nvGrpSpPr>
          <p:grpSpPr>
            <a:xfrm>
              <a:off x="2549366" y="704457"/>
              <a:ext cx="7601632" cy="5759177"/>
              <a:chOff x="2526216" y="723050"/>
              <a:chExt cx="7601632" cy="5759177"/>
            </a:xfrm>
          </p:grpSpPr>
          <p:pic>
            <p:nvPicPr>
              <p:cNvPr id="19" name="Picture 18" descr="A map of the united states&#10;&#10;AI-generated content may be incorrect.">
                <a:extLst>
                  <a:ext uri="{FF2B5EF4-FFF2-40B4-BE49-F238E27FC236}">
                    <a16:creationId xmlns:a16="http://schemas.microsoft.com/office/drawing/2014/main" id="{3D6978F0-5245-E9F0-25F4-6FFE028F01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808" r="10808"/>
              <a:stretch/>
            </p:blipFill>
            <p:spPr>
              <a:xfrm>
                <a:off x="2858947" y="861627"/>
                <a:ext cx="6821347" cy="5053555"/>
              </a:xfrm>
              <a:prstGeom prst="rect">
                <a:avLst/>
              </a:prstGeom>
            </p:spPr>
          </p:pic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2936D85-599B-6B7F-D41E-F1A30859FDD2}"/>
                  </a:ext>
                </a:extLst>
              </p:cNvPr>
              <p:cNvGrpSpPr/>
              <p:nvPr/>
            </p:nvGrpSpPr>
            <p:grpSpPr>
              <a:xfrm>
                <a:off x="2526216" y="723050"/>
                <a:ext cx="7601632" cy="5759177"/>
                <a:chOff x="2524606" y="706888"/>
                <a:chExt cx="6758289" cy="5114151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784A3045-DD24-4D0B-E53D-87BAECD7EB6C}"/>
                    </a:ext>
                  </a:extLst>
                </p:cNvPr>
                <p:cNvGrpSpPr/>
                <p:nvPr/>
              </p:nvGrpSpPr>
              <p:grpSpPr>
                <a:xfrm>
                  <a:off x="2524606" y="706888"/>
                  <a:ext cx="6758289" cy="5114151"/>
                  <a:chOff x="2524606" y="706888"/>
                  <a:chExt cx="6758289" cy="5114151"/>
                </a:xfrm>
              </p:grpSpPr>
              <p:pic>
                <p:nvPicPr>
                  <p:cNvPr id="7" name="Picture 6" descr="A map with a red square&#10;&#10;Description automatically generated">
                    <a:extLst>
                      <a:ext uri="{FF2B5EF4-FFF2-40B4-BE49-F238E27FC236}">
                        <a16:creationId xmlns:a16="http://schemas.microsoft.com/office/drawing/2014/main" id="{024D7657-1386-3BF1-9E27-C379D59275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8083" t="1356" r="27431" b="1494"/>
                  <a:stretch/>
                </p:blipFill>
                <p:spPr>
                  <a:xfrm>
                    <a:off x="6836229" y="925285"/>
                    <a:ext cx="1643743" cy="1741215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53588E85-51C2-BC0D-6933-D5629282428B}"/>
                      </a:ext>
                    </a:extLst>
                  </p:cNvPr>
                  <p:cNvSpPr txBox="1"/>
                  <p:nvPr/>
                </p:nvSpPr>
                <p:spPr>
                  <a:xfrm>
                    <a:off x="2613352" y="5252014"/>
                    <a:ext cx="6669543" cy="569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A" dirty="0"/>
                      <a:t>   </a:t>
                    </a:r>
                    <a:r>
                      <a:rPr lang="en-CA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Longitude</a:t>
                    </a:r>
                  </a:p>
                </p:txBody>
              </p:sp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51E7DBA6-F2E3-2B10-D591-44D44711382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20942" y="2810552"/>
                    <a:ext cx="4754153" cy="5468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A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Latitude</a:t>
                    </a:r>
                  </a:p>
                </p:txBody>
              </p:sp>
            </p:grpSp>
            <p:pic>
              <p:nvPicPr>
                <p:cNvPr id="12" name="Picture 11" descr="A blue and white map&#10;&#10;AI-generated content may be incorrect.">
                  <a:extLst>
                    <a:ext uri="{FF2B5EF4-FFF2-40B4-BE49-F238E27FC236}">
                      <a16:creationId xmlns:a16="http://schemas.microsoft.com/office/drawing/2014/main" id="{A421572D-D995-4990-4FDA-5B53D073AA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7946" b="85757" l="38425" r="65632">
                              <a14:foregroundMark x1="39021" y1="5697" x2="57041" y2="13493"/>
                              <a14:foregroundMark x1="57041" y1="13493" x2="63126" y2="90255"/>
                              <a14:foregroundMark x1="63126" y1="90255" x2="51432" y2="89955"/>
                              <a14:foregroundMark x1="51432" y1="89955" x2="60382" y2="86357"/>
                              <a14:foregroundMark x1="60382" y1="86357" x2="65155" y2="71064"/>
                              <a14:foregroundMark x1="65155" y1="71064" x2="61456" y2="83358"/>
                              <a14:foregroundMark x1="61456" y1="83358" x2="52506" y2="87256"/>
                              <a14:foregroundMark x1="52506" y1="87256" x2="45227" y2="75412"/>
                              <a14:foregroundMark x1="45227" y1="75412" x2="36158" y2="33133"/>
                              <a14:foregroundMark x1="36158" y1="33133" x2="38425" y2="7946"/>
                              <a14:foregroundMark x1="38425" y1="7946" x2="39141" y2="869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410" t="5217" r="30929" b="5285"/>
                <a:stretch/>
              </p:blipFill>
              <p:spPr>
                <a:xfrm rot="19653429">
                  <a:off x="4594715" y="1560074"/>
                  <a:ext cx="1755999" cy="3565194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38916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D8A2F96-DE04-3ABB-1F2D-678C993328B3}"/>
              </a:ext>
            </a:extLst>
          </p:cNvPr>
          <p:cNvGrpSpPr/>
          <p:nvPr/>
        </p:nvGrpSpPr>
        <p:grpSpPr>
          <a:xfrm>
            <a:off x="201385" y="381000"/>
            <a:ext cx="11789229" cy="6096000"/>
            <a:chOff x="402771" y="381000"/>
            <a:chExt cx="11789229" cy="6096000"/>
          </a:xfrm>
        </p:grpSpPr>
        <p:pic>
          <p:nvPicPr>
            <p:cNvPr id="5" name="Picture 4" descr="A comparison of different colored bars&#10;&#10;AI-generated content may be incorrect.">
              <a:extLst>
                <a:ext uri="{FF2B5EF4-FFF2-40B4-BE49-F238E27FC236}">
                  <a16:creationId xmlns:a16="http://schemas.microsoft.com/office/drawing/2014/main" id="{47130567-AE6B-2F90-553D-F6A39C881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29" r="12322"/>
            <a:stretch/>
          </p:blipFill>
          <p:spPr>
            <a:xfrm>
              <a:off x="5040085" y="381000"/>
              <a:ext cx="4724401" cy="6096000"/>
            </a:xfrm>
            <a:prstGeom prst="rect">
              <a:avLst/>
            </a:prstGeom>
          </p:spPr>
        </p:pic>
        <p:pic>
          <p:nvPicPr>
            <p:cNvPr id="9" name="Picture 8" descr="A comparison of different colored bars&#10;&#10;AI-generated content may be incorrect.">
              <a:extLst>
                <a:ext uri="{FF2B5EF4-FFF2-40B4-BE49-F238E27FC236}">
                  <a16:creationId xmlns:a16="http://schemas.microsoft.com/office/drawing/2014/main" id="{1844B638-8D99-ADBF-C775-CBCE83BCF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964"/>
            <a:stretch/>
          </p:blipFill>
          <p:spPr>
            <a:xfrm>
              <a:off x="402771" y="381000"/>
              <a:ext cx="4637314" cy="6096000"/>
            </a:xfrm>
            <a:prstGeom prst="rect">
              <a:avLst/>
            </a:prstGeom>
          </p:spPr>
        </p:pic>
        <p:pic>
          <p:nvPicPr>
            <p:cNvPr id="10" name="Picture 9" descr="A comparison of different colored bars&#10;&#10;AI-generated content may be incorrect.">
              <a:extLst>
                <a:ext uri="{FF2B5EF4-FFF2-40B4-BE49-F238E27FC236}">
                  <a16:creationId xmlns:a16="http://schemas.microsoft.com/office/drawing/2014/main" id="{011F2306-33E6-8C9C-8F88-47A957AB5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11" t="13215" b="22142"/>
            <a:stretch/>
          </p:blipFill>
          <p:spPr>
            <a:xfrm>
              <a:off x="9968309" y="381000"/>
              <a:ext cx="2223691" cy="5709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579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species&#10;&#10;AI-generated content may be incorrect.">
            <a:extLst>
              <a:ext uri="{FF2B5EF4-FFF2-40B4-BE49-F238E27FC236}">
                <a16:creationId xmlns:a16="http://schemas.microsoft.com/office/drawing/2014/main" id="{751FD9FD-E410-198F-DAC8-A5607844C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06FD46-1CC7-9155-FCBD-FAB0327EE67B}"/>
              </a:ext>
            </a:extLst>
          </p:cNvPr>
          <p:cNvSpPr txBox="1"/>
          <p:nvPr/>
        </p:nvSpPr>
        <p:spPr>
          <a:xfrm>
            <a:off x="3842658" y="555171"/>
            <a:ext cx="1807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Mean = 4.21 </a:t>
            </a:r>
          </a:p>
          <a:p>
            <a:r>
              <a:rPr lang="en-CA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OPB = 7.00 </a:t>
            </a:r>
          </a:p>
          <a:p>
            <a:r>
              <a:rPr lang="en-CA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 = 1.74</a:t>
            </a:r>
          </a:p>
        </p:txBody>
      </p:sp>
    </p:spTree>
    <p:extLst>
      <p:ext uri="{BB962C8B-B14F-4D97-AF65-F5344CB8AC3E}">
        <p14:creationId xmlns:p14="http://schemas.microsoft.com/office/powerpoint/2010/main" val="86888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EA60B3F1-8FA7-DF3C-A51F-F7EE50FC8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42935AF-814B-CA2B-1F13-864D4FC80763}"/>
              </a:ext>
            </a:extLst>
          </p:cNvPr>
          <p:cNvGrpSpPr/>
          <p:nvPr/>
        </p:nvGrpSpPr>
        <p:grpSpPr>
          <a:xfrm>
            <a:off x="2721429" y="87086"/>
            <a:ext cx="6955971" cy="6662057"/>
            <a:chOff x="2721429" y="87086"/>
            <a:chExt cx="6955971" cy="66620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A126B7-C8F4-7883-95D4-77D1A92D0644}"/>
                </a:ext>
              </a:extLst>
            </p:cNvPr>
            <p:cNvSpPr/>
            <p:nvPr/>
          </p:nvSpPr>
          <p:spPr>
            <a:xfrm>
              <a:off x="2721429" y="87086"/>
              <a:ext cx="6955971" cy="6662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" name="Picture 5" descr="A black background with blue and orange dots&#10;&#10;AI-generated content may be incorrect.">
              <a:extLst>
                <a:ext uri="{FF2B5EF4-FFF2-40B4-BE49-F238E27FC236}">
                  <a16:creationId xmlns:a16="http://schemas.microsoft.com/office/drawing/2014/main" id="{8F92E740-8EB6-DCBB-7990-7D6D6AD8B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228" y="211690"/>
              <a:ext cx="5919425" cy="64346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461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59EC7D8-475F-24CE-0A86-3B7D43789B8B}"/>
              </a:ext>
            </a:extLst>
          </p:cNvPr>
          <p:cNvGrpSpPr/>
          <p:nvPr/>
        </p:nvGrpSpPr>
        <p:grpSpPr>
          <a:xfrm>
            <a:off x="0" y="250371"/>
            <a:ext cx="12192000" cy="6193972"/>
            <a:chOff x="0" y="250371"/>
            <a:chExt cx="12192000" cy="61939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0BD85C-2701-5EA9-C651-68DE253ACB1F}"/>
                </a:ext>
              </a:extLst>
            </p:cNvPr>
            <p:cNvSpPr/>
            <p:nvPr/>
          </p:nvSpPr>
          <p:spPr>
            <a:xfrm>
              <a:off x="0" y="250371"/>
              <a:ext cx="12192000" cy="6193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" name="Picture 4" descr="A screenshot of a computer screen&#10;&#10;AI-generated content may be incorrect.">
              <a:extLst>
                <a:ext uri="{FF2B5EF4-FFF2-40B4-BE49-F238E27FC236}">
                  <a16:creationId xmlns:a16="http://schemas.microsoft.com/office/drawing/2014/main" id="{645C4C66-B417-4D81-9EED-4F281E66D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589" y="474915"/>
              <a:ext cx="11756821" cy="569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086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360D933-3006-9CD4-905F-8A17916FF21C}"/>
              </a:ext>
            </a:extLst>
          </p:cNvPr>
          <p:cNvGrpSpPr/>
          <p:nvPr/>
        </p:nvGrpSpPr>
        <p:grpSpPr>
          <a:xfrm>
            <a:off x="370389" y="207814"/>
            <a:ext cx="6063068" cy="5055990"/>
            <a:chOff x="370389" y="207814"/>
            <a:chExt cx="6063068" cy="5055990"/>
          </a:xfrm>
        </p:grpSpPr>
        <p:pic>
          <p:nvPicPr>
            <p:cNvPr id="7" name="Picture 6" descr="A graph of a function&#10;&#10;AI-generated content may be incorrect.">
              <a:extLst>
                <a:ext uri="{FF2B5EF4-FFF2-40B4-BE49-F238E27FC236}">
                  <a16:creationId xmlns:a16="http://schemas.microsoft.com/office/drawing/2014/main" id="{A4CEB8E1-45D7-7219-06D5-F83A6BD6E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389" y="207814"/>
              <a:ext cx="6063068" cy="505599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7D9B0E-AC76-43F7-0857-3BE53FFFDBAC}"/>
                </a:ext>
              </a:extLst>
            </p:cNvPr>
            <p:cNvSpPr txBox="1"/>
            <p:nvPr/>
          </p:nvSpPr>
          <p:spPr>
            <a:xfrm>
              <a:off x="1146647" y="542951"/>
              <a:ext cx="17091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Mean = 0.73</a:t>
              </a:r>
            </a:p>
            <a:p>
              <a:r>
                <a:rPr lang="en-CA" sz="1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OPB = 0.76</a:t>
              </a:r>
            </a:p>
            <a:p>
              <a:r>
                <a:rPr lang="en-CA" sz="1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SES = 0.58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424CCA-4AB7-E505-B29A-1C780C38A1F1}"/>
              </a:ext>
            </a:extLst>
          </p:cNvPr>
          <p:cNvGrpSpPr/>
          <p:nvPr/>
        </p:nvGrpSpPr>
        <p:grpSpPr>
          <a:xfrm>
            <a:off x="6433457" y="207814"/>
            <a:ext cx="6346371" cy="5055990"/>
            <a:chOff x="6521154" y="207813"/>
            <a:chExt cx="6238462" cy="5055991"/>
          </a:xfrm>
        </p:grpSpPr>
        <p:pic>
          <p:nvPicPr>
            <p:cNvPr id="16" name="Picture 15" descr="A graph of a function&#10;&#10;AI-generated content may be incorrect.">
              <a:extLst>
                <a:ext uri="{FF2B5EF4-FFF2-40B4-BE49-F238E27FC236}">
                  <a16:creationId xmlns:a16="http://schemas.microsoft.com/office/drawing/2014/main" id="{35E80455-37C9-50C2-7041-FDF1CFB9F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1154" y="207813"/>
              <a:ext cx="6150765" cy="505599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9983BB-BB3D-4E23-6071-C20E2D0FC985}"/>
                </a:ext>
              </a:extLst>
            </p:cNvPr>
            <p:cNvSpPr txBox="1"/>
            <p:nvPr/>
          </p:nvSpPr>
          <p:spPr>
            <a:xfrm>
              <a:off x="10754082" y="512174"/>
              <a:ext cx="200553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Mean = 1.23</a:t>
              </a:r>
            </a:p>
            <a:p>
              <a:r>
                <a:rPr lang="en-CA" sz="1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OPB = 1.19</a:t>
              </a:r>
            </a:p>
            <a:p>
              <a:r>
                <a:rPr lang="en-CA" sz="1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SES = </a:t>
              </a:r>
              <a:r>
                <a:rPr lang="en-CA" sz="16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CA" sz="1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0.40</a:t>
              </a:r>
              <a:r>
                <a:rPr lang="en-CA" sz="12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61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5CB7D9A-D73B-D8A8-5595-181DB38D8815}"/>
              </a:ext>
            </a:extLst>
          </p:cNvPr>
          <p:cNvGrpSpPr/>
          <p:nvPr/>
        </p:nvGrpSpPr>
        <p:grpSpPr>
          <a:xfrm>
            <a:off x="4381500" y="0"/>
            <a:ext cx="3429000" cy="6858000"/>
            <a:chOff x="4381500" y="0"/>
            <a:chExt cx="3429000" cy="6858000"/>
          </a:xfrm>
        </p:grpSpPr>
        <p:pic>
          <p:nvPicPr>
            <p:cNvPr id="5" name="Picture 4" descr="A graph of a number of different sizes&#10;&#10;AI-generated content may be incorrect.">
              <a:extLst>
                <a:ext uri="{FF2B5EF4-FFF2-40B4-BE49-F238E27FC236}">
                  <a16:creationId xmlns:a16="http://schemas.microsoft.com/office/drawing/2014/main" id="{056BC902-BD00-7CDF-E710-2DCE0C1F0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00" y="0"/>
              <a:ext cx="3429000" cy="685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2D299F-FD3B-5E1C-5ECC-FDF2EE59FEA2}"/>
                </a:ext>
              </a:extLst>
            </p:cNvPr>
            <p:cNvSpPr txBox="1"/>
            <p:nvPr/>
          </p:nvSpPr>
          <p:spPr>
            <a:xfrm>
              <a:off x="4724399" y="130629"/>
              <a:ext cx="11538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Mean = 6.27 m</a:t>
              </a:r>
            </a:p>
            <a:p>
              <a:r>
                <a:rPr lang="en-CA" sz="1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OPB = 9.50 m </a:t>
              </a:r>
            </a:p>
            <a:p>
              <a:r>
                <a:rPr lang="en-CA" sz="1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SES = 3.23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82F1ED-7617-5208-DD28-40871F92E2D4}"/>
                </a:ext>
              </a:extLst>
            </p:cNvPr>
            <p:cNvSpPr txBox="1"/>
            <p:nvPr/>
          </p:nvSpPr>
          <p:spPr>
            <a:xfrm>
              <a:off x="4724399" y="2427515"/>
              <a:ext cx="12954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Mean = 11746 kg </a:t>
              </a:r>
            </a:p>
            <a:p>
              <a:r>
                <a:rPr lang="en-CA" sz="1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OPB =  24254 kg</a:t>
              </a:r>
            </a:p>
            <a:p>
              <a:r>
                <a:rPr lang="en-CA" sz="1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SES = 2.48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B2D775-A4B0-378E-CD4B-B38A84D83AFC}"/>
                </a:ext>
              </a:extLst>
            </p:cNvPr>
            <p:cNvSpPr txBox="1"/>
            <p:nvPr/>
          </p:nvSpPr>
          <p:spPr>
            <a:xfrm>
              <a:off x="4724399" y="4724401"/>
              <a:ext cx="162197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Mean = 734 kg/m</a:t>
              </a:r>
            </a:p>
            <a:p>
              <a:r>
                <a:rPr lang="en-CA" sz="1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OPB = 1227 kg/m</a:t>
              </a:r>
            </a:p>
            <a:p>
              <a:r>
                <a:rPr lang="en-CA" sz="1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SES = 2.24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612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44EEAB0-FD62-F29B-E989-5E3AF00A02CD}"/>
              </a:ext>
            </a:extLst>
          </p:cNvPr>
          <p:cNvGrpSpPr/>
          <p:nvPr/>
        </p:nvGrpSpPr>
        <p:grpSpPr>
          <a:xfrm>
            <a:off x="925288" y="103416"/>
            <a:ext cx="6048000" cy="3888000"/>
            <a:chOff x="925286" y="103414"/>
            <a:chExt cx="10341428" cy="665117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69C9B2A-5888-18C4-4110-35F506F17DD5}"/>
                </a:ext>
              </a:extLst>
            </p:cNvPr>
            <p:cNvGrpSpPr/>
            <p:nvPr/>
          </p:nvGrpSpPr>
          <p:grpSpPr>
            <a:xfrm>
              <a:off x="925286" y="103414"/>
              <a:ext cx="10341428" cy="6651171"/>
              <a:chOff x="952500" y="0"/>
              <a:chExt cx="10814957" cy="6858000"/>
            </a:xfrm>
          </p:grpSpPr>
          <p:pic>
            <p:nvPicPr>
              <p:cNvPr id="9" name="Picture 8" descr="A group of different colored columns&#10;&#10;AI-generated content may be incorrect.">
                <a:extLst>
                  <a:ext uri="{FF2B5EF4-FFF2-40B4-BE49-F238E27FC236}">
                    <a16:creationId xmlns:a16="http://schemas.microsoft.com/office/drawing/2014/main" id="{19A74E5F-9A75-E3F9-4C32-1D309EBEBE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/>
            </p:blipFill>
            <p:spPr>
              <a:xfrm>
                <a:off x="952500" y="0"/>
                <a:ext cx="5143500" cy="6858000"/>
              </a:xfrm>
              <a:prstGeom prst="rect">
                <a:avLst/>
              </a:prstGeom>
            </p:spPr>
          </p:pic>
          <p:pic>
            <p:nvPicPr>
              <p:cNvPr id="10" name="Picture 9" descr="A group of different colored columns&#10;&#10;AI-generated content may be incorrect.">
                <a:extLst>
                  <a:ext uri="{FF2B5EF4-FFF2-40B4-BE49-F238E27FC236}">
                    <a16:creationId xmlns:a16="http://schemas.microsoft.com/office/drawing/2014/main" id="{70838E99-00D4-D272-0E54-46E6E3570A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471" r="-900"/>
              <a:stretch/>
            </p:blipFill>
            <p:spPr>
              <a:xfrm>
                <a:off x="6477000" y="0"/>
                <a:ext cx="5290457" cy="6858000"/>
              </a:xfrm>
              <a:prstGeom prst="rect">
                <a:avLst/>
              </a:prstGeom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EFD49-6A21-15B3-853A-BB6FC3B2EA6D}"/>
                </a:ext>
              </a:extLst>
            </p:cNvPr>
            <p:cNvSpPr/>
            <p:nvPr/>
          </p:nvSpPr>
          <p:spPr>
            <a:xfrm>
              <a:off x="2002973" y="3234253"/>
              <a:ext cx="1137304" cy="194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71BD2D-35AF-B859-07C5-9F408BC8EA4E}"/>
                </a:ext>
              </a:extLst>
            </p:cNvPr>
            <p:cNvSpPr/>
            <p:nvPr/>
          </p:nvSpPr>
          <p:spPr>
            <a:xfrm>
              <a:off x="7385525" y="3234253"/>
              <a:ext cx="974702" cy="194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83042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16432</TotalTime>
  <Words>68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Tuck</dc:creator>
  <cp:lastModifiedBy>Matthew Tuck</cp:lastModifiedBy>
  <cp:revision>1</cp:revision>
  <dcterms:created xsi:type="dcterms:W3CDTF">2025-02-07T21:31:00Z</dcterms:created>
  <dcterms:modified xsi:type="dcterms:W3CDTF">2025-03-22T21:56:20Z</dcterms:modified>
</cp:coreProperties>
</file>