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E06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2E6281-4804-4057-99C2-E96F36FD68F9}" v="174" dt="2025-02-22T18:40:52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Tuck" userId="292c67f149de0640" providerId="LiveId" clId="{AB2E6281-4804-4057-99C2-E96F36FD68F9}"/>
    <pc:docChg chg="undo custSel addSld modSld sldOrd">
      <pc:chgData name="Matthew Tuck" userId="292c67f149de0640" providerId="LiveId" clId="{AB2E6281-4804-4057-99C2-E96F36FD68F9}" dt="2025-02-22T18:40:58.774" v="741" actId="478"/>
      <pc:docMkLst>
        <pc:docMk/>
      </pc:docMkLst>
      <pc:sldChg chg="addSp delSp modSp mod">
        <pc:chgData name="Matthew Tuck" userId="292c67f149de0640" providerId="LiveId" clId="{AB2E6281-4804-4057-99C2-E96F36FD68F9}" dt="2025-02-21T21:05:46.831" v="557" actId="1076"/>
        <pc:sldMkLst>
          <pc:docMk/>
          <pc:sldMk cId="2389168500" sldId="256"/>
        </pc:sldMkLst>
        <pc:spChg chg="add mod topLvl">
          <ac:chgData name="Matthew Tuck" userId="292c67f149de0640" providerId="LiveId" clId="{AB2E6281-4804-4057-99C2-E96F36FD68F9}" dt="2025-02-21T21:05:16.203" v="553" actId="164"/>
          <ac:spMkLst>
            <pc:docMk/>
            <pc:sldMk cId="2389168500" sldId="256"/>
            <ac:spMk id="2" creationId="{53588E85-51C2-BC0D-6933-D5629282428B}"/>
          </ac:spMkLst>
        </pc:spChg>
        <pc:spChg chg="add mod topLvl">
          <ac:chgData name="Matthew Tuck" userId="292c67f149de0640" providerId="LiveId" clId="{AB2E6281-4804-4057-99C2-E96F36FD68F9}" dt="2025-02-21T21:05:16.203" v="553" actId="164"/>
          <ac:spMkLst>
            <pc:docMk/>
            <pc:sldMk cId="2389168500" sldId="256"/>
            <ac:spMk id="3" creationId="{51E7DBA6-F2E3-2B10-D591-44D447113820}"/>
          </ac:spMkLst>
        </pc:spChg>
        <pc:spChg chg="add del mod">
          <ac:chgData name="Matthew Tuck" userId="292c67f149de0640" providerId="LiveId" clId="{AB2E6281-4804-4057-99C2-E96F36FD68F9}" dt="2025-02-21T20:32:16.622" v="459" actId="478"/>
          <ac:spMkLst>
            <pc:docMk/>
            <pc:sldMk cId="2389168500" sldId="256"/>
            <ac:spMk id="4" creationId="{9CC9ACDA-5246-80D9-C173-8BAF456EEA17}"/>
          </ac:spMkLst>
        </pc:spChg>
        <pc:spChg chg="add del mod ord topLvl">
          <ac:chgData name="Matthew Tuck" userId="292c67f149de0640" providerId="LiveId" clId="{AB2E6281-4804-4057-99C2-E96F36FD68F9}" dt="2025-02-21T20:41:38.014" v="518" actId="478"/>
          <ac:spMkLst>
            <pc:docMk/>
            <pc:sldMk cId="2389168500" sldId="256"/>
            <ac:spMk id="9" creationId="{D2B9D71F-8A82-B6A0-E484-7DAAAF6A8675}"/>
          </ac:spMkLst>
        </pc:spChg>
        <pc:spChg chg="add mod ord topLvl">
          <ac:chgData name="Matthew Tuck" userId="292c67f149de0640" providerId="LiveId" clId="{AB2E6281-4804-4057-99C2-E96F36FD68F9}" dt="2025-02-21T21:05:38.276" v="556" actId="164"/>
          <ac:spMkLst>
            <pc:docMk/>
            <pc:sldMk cId="2389168500" sldId="256"/>
            <ac:spMk id="16" creationId="{C0A6CDF0-0E0D-40C5-A3BB-95AF09B8D3EF}"/>
          </ac:spMkLst>
        </pc:spChg>
        <pc:grpChg chg="add mod topLvl">
          <ac:chgData name="Matthew Tuck" userId="292c67f149de0640" providerId="LiveId" clId="{AB2E6281-4804-4057-99C2-E96F36FD68F9}" dt="2025-02-21T21:05:16.203" v="553" actId="164"/>
          <ac:grpSpMkLst>
            <pc:docMk/>
            <pc:sldMk cId="2389168500" sldId="256"/>
            <ac:grpSpMk id="6" creationId="{784A3045-DD24-4D0B-E53D-87BAECD7EB6C}"/>
          </ac:grpSpMkLst>
        </pc:grpChg>
        <pc:grpChg chg="add del mod topLvl">
          <ac:chgData name="Matthew Tuck" userId="292c67f149de0640" providerId="LiveId" clId="{AB2E6281-4804-4057-99C2-E96F36FD68F9}" dt="2025-02-21T20:41:33.588" v="517" actId="478"/>
          <ac:grpSpMkLst>
            <pc:docMk/>
            <pc:sldMk cId="2389168500" sldId="256"/>
            <ac:grpSpMk id="8" creationId="{45F3CB1E-5A67-1363-8DF9-09AC03A3A895}"/>
          </ac:grpSpMkLst>
        </pc:grpChg>
        <pc:grpChg chg="add del mod">
          <ac:chgData name="Matthew Tuck" userId="292c67f149de0640" providerId="LiveId" clId="{AB2E6281-4804-4057-99C2-E96F36FD68F9}" dt="2025-02-21T20:41:38.014" v="518" actId="478"/>
          <ac:grpSpMkLst>
            <pc:docMk/>
            <pc:sldMk cId="2389168500" sldId="256"/>
            <ac:grpSpMk id="10" creationId="{AFF3FC92-DBE1-034C-93BD-F4C4852E0025}"/>
          </ac:grpSpMkLst>
        </pc:grpChg>
        <pc:grpChg chg="add mod topLvl">
          <ac:chgData name="Matthew Tuck" userId="292c67f149de0640" providerId="LiveId" clId="{AB2E6281-4804-4057-99C2-E96F36FD68F9}" dt="2025-02-21T21:05:21.109" v="554" actId="164"/>
          <ac:grpSpMkLst>
            <pc:docMk/>
            <pc:sldMk cId="2389168500" sldId="256"/>
            <ac:grpSpMk id="15" creationId="{E2936D85-599B-6B7F-D41E-F1A30859FDD2}"/>
          </ac:grpSpMkLst>
        </pc:grpChg>
        <pc:grpChg chg="add del mod ord">
          <ac:chgData name="Matthew Tuck" userId="292c67f149de0640" providerId="LiveId" clId="{AB2E6281-4804-4057-99C2-E96F36FD68F9}" dt="2025-02-21T21:04:08.299" v="548" actId="165"/>
          <ac:grpSpMkLst>
            <pc:docMk/>
            <pc:sldMk cId="2389168500" sldId="256"/>
            <ac:grpSpMk id="17" creationId="{A16E4921-8D0C-A180-8D71-5B5F3C74F9A1}"/>
          </ac:grpSpMkLst>
        </pc:grpChg>
        <pc:grpChg chg="add mod">
          <ac:chgData name="Matthew Tuck" userId="292c67f149de0640" providerId="LiveId" clId="{AB2E6281-4804-4057-99C2-E96F36FD68F9}" dt="2025-02-21T21:05:16.203" v="553" actId="164"/>
          <ac:grpSpMkLst>
            <pc:docMk/>
            <pc:sldMk cId="2389168500" sldId="256"/>
            <ac:grpSpMk id="20" creationId="{722BA668-6448-A06D-414B-5F26580CF36C}"/>
          </ac:grpSpMkLst>
        </pc:grpChg>
        <pc:grpChg chg="add mod">
          <ac:chgData name="Matthew Tuck" userId="292c67f149de0640" providerId="LiveId" clId="{AB2E6281-4804-4057-99C2-E96F36FD68F9}" dt="2025-02-21T21:05:38.276" v="556" actId="164"/>
          <ac:grpSpMkLst>
            <pc:docMk/>
            <pc:sldMk cId="2389168500" sldId="256"/>
            <ac:grpSpMk id="21" creationId="{DF511537-577C-5710-7B2A-26BC9D7C52E3}"/>
          </ac:grpSpMkLst>
        </pc:grpChg>
        <pc:grpChg chg="add mod">
          <ac:chgData name="Matthew Tuck" userId="292c67f149de0640" providerId="LiveId" clId="{AB2E6281-4804-4057-99C2-E96F36FD68F9}" dt="2025-02-21T21:05:46.831" v="557" actId="1076"/>
          <ac:grpSpMkLst>
            <pc:docMk/>
            <pc:sldMk cId="2389168500" sldId="256"/>
            <ac:grpSpMk id="22" creationId="{9B788C06-E1AA-B0EB-35C3-D87419595569}"/>
          </ac:grpSpMkLst>
        </pc:grpChg>
        <pc:picChg chg="add del mod">
          <ac:chgData name="Matthew Tuck" userId="292c67f149de0640" providerId="LiveId" clId="{AB2E6281-4804-4057-99C2-E96F36FD68F9}" dt="2025-02-21T20:41:33.588" v="517" actId="478"/>
          <ac:picMkLst>
            <pc:docMk/>
            <pc:sldMk cId="2389168500" sldId="256"/>
            <ac:picMk id="5" creationId="{73715FED-DDCE-0111-E646-37F70B39B34A}"/>
          </ac:picMkLst>
        </pc:picChg>
        <pc:picChg chg="mod">
          <ac:chgData name="Matthew Tuck" userId="292c67f149de0640" providerId="LiveId" clId="{AB2E6281-4804-4057-99C2-E96F36FD68F9}" dt="2025-02-21T21:05:16.203" v="553" actId="164"/>
          <ac:picMkLst>
            <pc:docMk/>
            <pc:sldMk cId="2389168500" sldId="256"/>
            <ac:picMk id="7" creationId="{024D7657-1386-3BF1-9E27-C379D592751A}"/>
          </ac:picMkLst>
        </pc:picChg>
        <pc:picChg chg="add mod modCrop">
          <ac:chgData name="Matthew Tuck" userId="292c67f149de0640" providerId="LiveId" clId="{AB2E6281-4804-4057-99C2-E96F36FD68F9}" dt="2025-02-21T21:05:16.203" v="553" actId="164"/>
          <ac:picMkLst>
            <pc:docMk/>
            <pc:sldMk cId="2389168500" sldId="256"/>
            <ac:picMk id="12" creationId="{A421572D-D995-4990-4FDA-5B53D073AAE5}"/>
          </ac:picMkLst>
        </pc:picChg>
        <pc:picChg chg="add del mod ord">
          <ac:chgData name="Matthew Tuck" userId="292c67f149de0640" providerId="LiveId" clId="{AB2E6281-4804-4057-99C2-E96F36FD68F9}" dt="2025-02-21T21:03:35.632" v="544" actId="478"/>
          <ac:picMkLst>
            <pc:docMk/>
            <pc:sldMk cId="2389168500" sldId="256"/>
            <ac:picMk id="14" creationId="{D135055D-0439-BA2D-751A-A339F64D914D}"/>
          </ac:picMkLst>
        </pc:picChg>
        <pc:picChg chg="add mod ord modCrop">
          <ac:chgData name="Matthew Tuck" userId="292c67f149de0640" providerId="LiveId" clId="{AB2E6281-4804-4057-99C2-E96F36FD68F9}" dt="2025-02-21T21:05:21.109" v="554" actId="164"/>
          <ac:picMkLst>
            <pc:docMk/>
            <pc:sldMk cId="2389168500" sldId="256"/>
            <ac:picMk id="19" creationId="{3D6978F0-5245-E9F0-25F4-6FFE028F01D0}"/>
          </ac:picMkLst>
        </pc:picChg>
      </pc:sldChg>
      <pc:sldChg chg="addSp delSp modSp new mod">
        <pc:chgData name="Matthew Tuck" userId="292c67f149de0640" providerId="LiveId" clId="{AB2E6281-4804-4057-99C2-E96F36FD68F9}" dt="2025-02-21T22:14:00.965" v="578" actId="164"/>
        <pc:sldMkLst>
          <pc:docMk/>
          <pc:sldMk cId="1425793214" sldId="257"/>
        </pc:sldMkLst>
        <pc:grpChg chg="add del mod">
          <ac:chgData name="Matthew Tuck" userId="292c67f149de0640" providerId="LiveId" clId="{AB2E6281-4804-4057-99C2-E96F36FD68F9}" dt="2025-02-21T22:10:30.621" v="558" actId="478"/>
          <ac:grpSpMkLst>
            <pc:docMk/>
            <pc:sldMk cId="1425793214" sldId="257"/>
            <ac:grpSpMk id="10" creationId="{F656F8EF-F715-6042-806A-6FDE35AD1BDD}"/>
          </ac:grpSpMkLst>
        </pc:grpChg>
        <pc:grpChg chg="add mod">
          <ac:chgData name="Matthew Tuck" userId="292c67f149de0640" providerId="LiveId" clId="{AB2E6281-4804-4057-99C2-E96F36FD68F9}" dt="2025-02-21T22:14:00.965" v="578" actId="164"/>
          <ac:grpSpMkLst>
            <pc:docMk/>
            <pc:sldMk cId="1425793214" sldId="257"/>
            <ac:grpSpMk id="11" creationId="{76610E68-7E06-449C-CC76-F475F053FA0B}"/>
          </ac:grpSpMkLst>
        </pc:grpChg>
        <pc:picChg chg="add del mod">
          <ac:chgData name="Matthew Tuck" userId="292c67f149de0640" providerId="LiveId" clId="{AB2E6281-4804-4057-99C2-E96F36FD68F9}" dt="2025-02-21T22:12:32.288" v="562" actId="478"/>
          <ac:picMkLst>
            <pc:docMk/>
            <pc:sldMk cId="1425793214" sldId="257"/>
            <ac:picMk id="3" creationId="{A77B1627-9382-C06A-FF2A-BF84989B9695}"/>
          </ac:picMkLst>
        </pc:picChg>
        <pc:picChg chg="add mod modCrop">
          <ac:chgData name="Matthew Tuck" userId="292c67f149de0640" providerId="LiveId" clId="{AB2E6281-4804-4057-99C2-E96F36FD68F9}" dt="2025-02-21T22:14:00.965" v="578" actId="164"/>
          <ac:picMkLst>
            <pc:docMk/>
            <pc:sldMk cId="1425793214" sldId="257"/>
            <ac:picMk id="6" creationId="{65034353-7F6C-94FB-94A6-B2D97E7B9891}"/>
          </ac:picMkLst>
        </pc:picChg>
        <pc:picChg chg="add mod modCrop">
          <ac:chgData name="Matthew Tuck" userId="292c67f149de0640" providerId="LiveId" clId="{AB2E6281-4804-4057-99C2-E96F36FD68F9}" dt="2025-02-21T22:14:00.965" v="578" actId="164"/>
          <ac:picMkLst>
            <pc:docMk/>
            <pc:sldMk cId="1425793214" sldId="257"/>
            <ac:picMk id="7" creationId="{14817CAB-66B4-D7B3-D660-0C218E77F344}"/>
          </ac:picMkLst>
        </pc:picChg>
        <pc:picChg chg="add mod modCrop">
          <ac:chgData name="Matthew Tuck" userId="292c67f149de0640" providerId="LiveId" clId="{AB2E6281-4804-4057-99C2-E96F36FD68F9}" dt="2025-02-21T22:14:00.965" v="578" actId="164"/>
          <ac:picMkLst>
            <pc:docMk/>
            <pc:sldMk cId="1425793214" sldId="257"/>
            <ac:picMk id="8" creationId="{E1A83E9B-E85A-8FEE-075E-3490188BEBE4}"/>
          </ac:picMkLst>
        </pc:picChg>
      </pc:sldChg>
      <pc:sldChg chg="addSp delSp modSp new mod">
        <pc:chgData name="Matthew Tuck" userId="292c67f149de0640" providerId="LiveId" clId="{AB2E6281-4804-4057-99C2-E96F36FD68F9}" dt="2025-02-20T20:42:16.388" v="455" actId="478"/>
        <pc:sldMkLst>
          <pc:docMk/>
          <pc:sldMk cId="142822564" sldId="258"/>
        </pc:sldMkLst>
        <pc:picChg chg="add mod">
          <ac:chgData name="Matthew Tuck" userId="292c67f149de0640" providerId="LiveId" clId="{AB2E6281-4804-4057-99C2-E96F36FD68F9}" dt="2025-02-20T20:42:14.661" v="454" actId="1076"/>
          <ac:picMkLst>
            <pc:docMk/>
            <pc:sldMk cId="142822564" sldId="258"/>
            <ac:picMk id="10" creationId="{09FD113B-8D14-A100-5988-EBBC754DD16A}"/>
          </ac:picMkLst>
        </pc:picChg>
      </pc:sldChg>
      <pc:sldChg chg="addSp delSp modSp new mod ord">
        <pc:chgData name="Matthew Tuck" userId="292c67f149de0640" providerId="LiveId" clId="{AB2E6281-4804-4057-99C2-E96F36FD68F9}" dt="2025-02-19T07:12:59.770" v="375" actId="164"/>
        <pc:sldMkLst>
          <pc:docMk/>
          <pc:sldMk cId="3644617857" sldId="259"/>
        </pc:sldMkLst>
        <pc:grpChg chg="add mod">
          <ac:chgData name="Matthew Tuck" userId="292c67f149de0640" providerId="LiveId" clId="{AB2E6281-4804-4057-99C2-E96F36FD68F9}" dt="2025-02-19T07:12:59.770" v="375" actId="164"/>
          <ac:grpSpMkLst>
            <pc:docMk/>
            <pc:sldMk cId="3644617857" sldId="259"/>
            <ac:grpSpMk id="5" creationId="{A2373E63-1431-C970-D989-5A88D4A86958}"/>
          </ac:grpSpMkLst>
        </pc:grpChg>
        <pc:picChg chg="add mod modCrop">
          <ac:chgData name="Matthew Tuck" userId="292c67f149de0640" providerId="LiveId" clId="{AB2E6281-4804-4057-99C2-E96F36FD68F9}" dt="2025-02-19T07:12:59.770" v="375" actId="164"/>
          <ac:picMkLst>
            <pc:docMk/>
            <pc:sldMk cId="3644617857" sldId="259"/>
            <ac:picMk id="3" creationId="{4452796D-399A-CCC5-93B2-DFEE2E396468}"/>
          </ac:picMkLst>
        </pc:picChg>
        <pc:picChg chg="add mod modCrop">
          <ac:chgData name="Matthew Tuck" userId="292c67f149de0640" providerId="LiveId" clId="{AB2E6281-4804-4057-99C2-E96F36FD68F9}" dt="2025-02-19T07:12:59.770" v="375" actId="164"/>
          <ac:picMkLst>
            <pc:docMk/>
            <pc:sldMk cId="3644617857" sldId="259"/>
            <ac:picMk id="4" creationId="{1E557525-031E-A12B-9100-AB97148968C2}"/>
          </ac:picMkLst>
        </pc:picChg>
      </pc:sldChg>
      <pc:sldChg chg="addSp delSp modSp new mod">
        <pc:chgData name="Matthew Tuck" userId="292c67f149de0640" providerId="LiveId" clId="{AB2E6281-4804-4057-99C2-E96F36FD68F9}" dt="2025-02-18T00:05:08.179" v="126" actId="1076"/>
        <pc:sldMkLst>
          <pc:docMk/>
          <pc:sldMk cId="776127107" sldId="260"/>
        </pc:sldMkLst>
        <pc:picChg chg="add mod">
          <ac:chgData name="Matthew Tuck" userId="292c67f149de0640" providerId="LiveId" clId="{AB2E6281-4804-4057-99C2-E96F36FD68F9}" dt="2025-02-18T00:05:08.179" v="126" actId="1076"/>
          <ac:picMkLst>
            <pc:docMk/>
            <pc:sldMk cId="776127107" sldId="260"/>
            <ac:picMk id="10" creationId="{B60B9C24-D9ED-6246-505F-3054A2C8B955}"/>
          </ac:picMkLst>
        </pc:picChg>
      </pc:sldChg>
      <pc:sldChg chg="addSp delSp modSp new mod">
        <pc:chgData name="Matthew Tuck" userId="292c67f149de0640" providerId="LiveId" clId="{AB2E6281-4804-4057-99C2-E96F36FD68F9}" dt="2025-02-22T18:40:58.774" v="741" actId="478"/>
        <pc:sldMkLst>
          <pc:docMk/>
          <pc:sldMk cId="2830423783" sldId="261"/>
        </pc:sldMkLst>
        <pc:spChg chg="add del mod">
          <ac:chgData name="Matthew Tuck" userId="292c67f149de0640" providerId="LiveId" clId="{AB2E6281-4804-4057-99C2-E96F36FD68F9}" dt="2025-02-22T18:40:58.774" v="741" actId="478"/>
          <ac:spMkLst>
            <pc:docMk/>
            <pc:sldMk cId="2830423783" sldId="261"/>
            <ac:spMk id="8" creationId="{9EB36AFD-B771-F828-4318-53E469C11A47}"/>
          </ac:spMkLst>
        </pc:spChg>
        <pc:grpChg chg="add mod">
          <ac:chgData name="Matthew Tuck" userId="292c67f149de0640" providerId="LiveId" clId="{AB2E6281-4804-4057-99C2-E96F36FD68F9}" dt="2025-02-22T18:37:28.417" v="738" actId="164"/>
          <ac:grpSpMkLst>
            <pc:docMk/>
            <pc:sldMk cId="2830423783" sldId="261"/>
            <ac:grpSpMk id="7" creationId="{096B1D4B-FF7D-5E0A-C0C5-B5E4D3848CD9}"/>
          </ac:grpSpMkLst>
        </pc:grpChg>
        <pc:grpChg chg="add del mod">
          <ac:chgData name="Matthew Tuck" userId="292c67f149de0640" providerId="LiveId" clId="{AB2E6281-4804-4057-99C2-E96F36FD68F9}" dt="2025-02-22T18:35:23.564" v="717" actId="478"/>
          <ac:grpSpMkLst>
            <pc:docMk/>
            <pc:sldMk cId="2830423783" sldId="261"/>
            <ac:grpSpMk id="31" creationId="{CD712030-F784-FD51-0F4B-35CB01AFC15F}"/>
          </ac:grpSpMkLst>
        </pc:grpChg>
        <pc:picChg chg="add mod modCrop">
          <ac:chgData name="Matthew Tuck" userId="292c67f149de0640" providerId="LiveId" clId="{AB2E6281-4804-4057-99C2-E96F36FD68F9}" dt="2025-02-22T18:37:28.417" v="738" actId="164"/>
          <ac:picMkLst>
            <pc:docMk/>
            <pc:sldMk cId="2830423783" sldId="261"/>
            <ac:picMk id="3" creationId="{9BDEE49D-E3AD-E56E-07F8-997759D50B81}"/>
          </ac:picMkLst>
        </pc:picChg>
        <pc:picChg chg="add mod">
          <ac:chgData name="Matthew Tuck" userId="292c67f149de0640" providerId="LiveId" clId="{AB2E6281-4804-4057-99C2-E96F36FD68F9}" dt="2025-02-22T18:37:28.417" v="738" actId="164"/>
          <ac:picMkLst>
            <pc:docMk/>
            <pc:sldMk cId="2830423783" sldId="261"/>
            <ac:picMk id="5" creationId="{5125FB7B-CF25-DFCD-8C37-5B6B60B18B43}"/>
          </ac:picMkLst>
        </pc:picChg>
        <pc:picChg chg="add mod modCrop">
          <ac:chgData name="Matthew Tuck" userId="292c67f149de0640" providerId="LiveId" clId="{AB2E6281-4804-4057-99C2-E96F36FD68F9}" dt="2025-02-22T18:37:28.417" v="738" actId="164"/>
          <ac:picMkLst>
            <pc:docMk/>
            <pc:sldMk cId="2830423783" sldId="261"/>
            <ac:picMk id="6" creationId="{306A13BA-3C1F-9234-F87F-518D68AA8AB8}"/>
          </ac:picMkLst>
        </pc:picChg>
      </pc:sldChg>
      <pc:sldChg chg="addSp delSp modSp new mod">
        <pc:chgData name="Matthew Tuck" userId="292c67f149de0640" providerId="LiveId" clId="{AB2E6281-4804-4057-99C2-E96F36FD68F9}" dt="2025-02-22T17:18:47.881" v="716" actId="164"/>
        <pc:sldMkLst>
          <pc:docMk/>
          <pc:sldMk cId="3795613774" sldId="262"/>
        </pc:sldMkLst>
        <pc:spChg chg="add mod">
          <ac:chgData name="Matthew Tuck" userId="292c67f149de0640" providerId="LiveId" clId="{AB2E6281-4804-4057-99C2-E96F36FD68F9}" dt="2025-02-22T17:17:41.021" v="709" actId="1076"/>
          <ac:spMkLst>
            <pc:docMk/>
            <pc:sldMk cId="3795613774" sldId="262"/>
            <ac:spMk id="6" creationId="{687D9B0E-AC76-43F7-0857-3BE53FFFDBAC}"/>
          </ac:spMkLst>
        </pc:spChg>
        <pc:spChg chg="del mod">
          <ac:chgData name="Matthew Tuck" userId="292c67f149de0640" providerId="LiveId" clId="{AB2E6281-4804-4057-99C2-E96F36FD68F9}" dt="2025-02-22T17:17:11.709" v="691" actId="478"/>
          <ac:spMkLst>
            <pc:docMk/>
            <pc:sldMk cId="3795613774" sldId="262"/>
            <ac:spMk id="7" creationId="{25F5C2B4-E217-1BAC-A558-182F225D58DD}"/>
          </ac:spMkLst>
        </pc:spChg>
        <pc:spChg chg="mod">
          <ac:chgData name="Matthew Tuck" userId="292c67f149de0640" providerId="LiveId" clId="{AB2E6281-4804-4057-99C2-E96F36FD68F9}" dt="2025-02-22T17:18:37.901" v="715" actId="1076"/>
          <ac:spMkLst>
            <pc:docMk/>
            <pc:sldMk cId="3795613774" sldId="262"/>
            <ac:spMk id="8" creationId="{869983BB-BB3D-4E23-6071-C20E2D0FC985}"/>
          </ac:spMkLst>
        </pc:spChg>
        <pc:spChg chg="add del mod">
          <ac:chgData name="Matthew Tuck" userId="292c67f149de0640" providerId="LiveId" clId="{AB2E6281-4804-4057-99C2-E96F36FD68F9}" dt="2025-02-22T17:16:53.499" v="687" actId="478"/>
          <ac:spMkLst>
            <pc:docMk/>
            <pc:sldMk cId="3795613774" sldId="262"/>
            <ac:spMk id="9" creationId="{5BC836D0-930A-0832-0B9D-1C5A71502423}"/>
          </ac:spMkLst>
        </pc:spChg>
        <pc:spChg chg="add mod">
          <ac:chgData name="Matthew Tuck" userId="292c67f149de0640" providerId="LiveId" clId="{AB2E6281-4804-4057-99C2-E96F36FD68F9}" dt="2025-02-22T17:16:03.540" v="681" actId="255"/>
          <ac:spMkLst>
            <pc:docMk/>
            <pc:sldMk cId="3795613774" sldId="262"/>
            <ac:spMk id="10" creationId="{3F0D060B-3D42-DC8C-7C86-23F40725FDE2}"/>
          </ac:spMkLst>
        </pc:spChg>
        <pc:spChg chg="del mod">
          <ac:chgData name="Matthew Tuck" userId="292c67f149de0640" providerId="LiveId" clId="{AB2E6281-4804-4057-99C2-E96F36FD68F9}" dt="2025-02-22T17:17:16.250" v="692" actId="478"/>
          <ac:spMkLst>
            <pc:docMk/>
            <pc:sldMk cId="3795613774" sldId="262"/>
            <ac:spMk id="11" creationId="{4D43A66B-A39A-522D-444F-BD1C4270BEF9}"/>
          </ac:spMkLst>
        </pc:spChg>
        <pc:spChg chg="add del mod">
          <ac:chgData name="Matthew Tuck" userId="292c67f149de0640" providerId="LiveId" clId="{AB2E6281-4804-4057-99C2-E96F36FD68F9}" dt="2025-02-22T17:16:58.625" v="688" actId="478"/>
          <ac:spMkLst>
            <pc:docMk/>
            <pc:sldMk cId="3795613774" sldId="262"/>
            <ac:spMk id="12" creationId="{06575918-4A5F-D3E4-A594-24914BAAA96B}"/>
          </ac:spMkLst>
        </pc:spChg>
        <pc:spChg chg="mod">
          <ac:chgData name="Matthew Tuck" userId="292c67f149de0640" providerId="LiveId" clId="{AB2E6281-4804-4057-99C2-E96F36FD68F9}" dt="2025-02-22T17:16:28.088" v="682"/>
          <ac:spMkLst>
            <pc:docMk/>
            <pc:sldMk cId="3795613774" sldId="262"/>
            <ac:spMk id="14" creationId="{73E64907-2A63-100C-A7DC-4DABC17B8AF4}"/>
          </ac:spMkLst>
        </pc:spChg>
        <pc:grpChg chg="add mod">
          <ac:chgData name="Matthew Tuck" userId="292c67f149de0640" providerId="LiveId" clId="{AB2E6281-4804-4057-99C2-E96F36FD68F9}" dt="2025-02-22T17:18:47.881" v="716" actId="164"/>
          <ac:grpSpMkLst>
            <pc:docMk/>
            <pc:sldMk cId="3795613774" sldId="262"/>
            <ac:grpSpMk id="2" creationId="{57014079-8C6B-DF5B-5220-C97EFEF39B88}"/>
          </ac:grpSpMkLst>
        </pc:grpChg>
        <pc:grpChg chg="mod">
          <ac:chgData name="Matthew Tuck" userId="292c67f149de0640" providerId="LiveId" clId="{AB2E6281-4804-4057-99C2-E96F36FD68F9}" dt="2025-02-22T17:16:28.088" v="682"/>
          <ac:grpSpMkLst>
            <pc:docMk/>
            <pc:sldMk cId="3795613774" sldId="262"/>
            <ac:grpSpMk id="5" creationId="{34CD3BE2-3011-DD5C-4629-7A013C532416}"/>
          </ac:grpSpMkLst>
        </pc:grpChg>
        <pc:grpChg chg="add mod">
          <ac:chgData name="Matthew Tuck" userId="292c67f149de0640" providerId="LiveId" clId="{AB2E6281-4804-4057-99C2-E96F36FD68F9}" dt="2025-02-19T07:23:07.476" v="407" actId="164"/>
          <ac:grpSpMkLst>
            <pc:docMk/>
            <pc:sldMk cId="3795613774" sldId="262"/>
            <ac:grpSpMk id="13" creationId="{A6120170-CA4C-63BE-7372-3070ED21747D}"/>
          </ac:grpSpMkLst>
        </pc:grpChg>
        <pc:grpChg chg="add mod">
          <ac:chgData name="Matthew Tuck" userId="292c67f149de0640" providerId="LiveId" clId="{AB2E6281-4804-4057-99C2-E96F36FD68F9}" dt="2025-02-22T17:18:47.881" v="716" actId="164"/>
          <ac:grpSpMkLst>
            <pc:docMk/>
            <pc:sldMk cId="3795613774" sldId="262"/>
            <ac:grpSpMk id="15" creationId="{FD6A2E26-2E21-9DB8-D0FB-591A5605D15A}"/>
          </ac:grpSpMkLst>
        </pc:grpChg>
        <pc:grpChg chg="add mod">
          <ac:chgData name="Matthew Tuck" userId="292c67f149de0640" providerId="LiveId" clId="{AB2E6281-4804-4057-99C2-E96F36FD68F9}" dt="2025-02-22T17:18:47.881" v="716" actId="164"/>
          <ac:grpSpMkLst>
            <pc:docMk/>
            <pc:sldMk cId="3795613774" sldId="262"/>
            <ac:grpSpMk id="20" creationId="{43BEE5C5-EC88-031C-7171-149399CEF928}"/>
          </ac:grpSpMkLst>
        </pc:grpChg>
        <pc:picChg chg="mod">
          <ac:chgData name="Matthew Tuck" userId="292c67f149de0640" providerId="LiveId" clId="{AB2E6281-4804-4057-99C2-E96F36FD68F9}" dt="2025-02-22T17:16:28.088" v="682"/>
          <ac:picMkLst>
            <pc:docMk/>
            <pc:sldMk cId="3795613774" sldId="262"/>
            <ac:picMk id="3" creationId="{10C6EFCA-B1BB-F921-31E8-A1D27DF1095F}"/>
          </ac:picMkLst>
        </pc:picChg>
        <pc:picChg chg="del mod">
          <ac:chgData name="Matthew Tuck" userId="292c67f149de0640" providerId="LiveId" clId="{AB2E6281-4804-4057-99C2-E96F36FD68F9}" dt="2025-02-22T17:17:08.046" v="690" actId="478"/>
          <ac:picMkLst>
            <pc:docMk/>
            <pc:sldMk cId="3795613774" sldId="262"/>
            <ac:picMk id="4" creationId="{97AF3CFE-0BE1-80BA-5BFB-84F8BEC73170}"/>
          </ac:picMkLst>
        </pc:picChg>
        <pc:picChg chg="add del mod ord">
          <ac:chgData name="Matthew Tuck" userId="292c67f149de0640" providerId="LiveId" clId="{AB2E6281-4804-4057-99C2-E96F36FD68F9}" dt="2025-02-22T17:16:48.324" v="685" actId="478"/>
          <ac:picMkLst>
            <pc:docMk/>
            <pc:sldMk cId="3795613774" sldId="262"/>
            <ac:picMk id="17" creationId="{801F4385-B5ED-36B1-E5F7-6D60E34712DA}"/>
          </ac:picMkLst>
        </pc:picChg>
        <pc:picChg chg="add mod ord">
          <ac:chgData name="Matthew Tuck" userId="292c67f149de0640" providerId="LiveId" clId="{AB2E6281-4804-4057-99C2-E96F36FD68F9}" dt="2025-02-19T07:23:07.476" v="407" actId="164"/>
          <ac:picMkLst>
            <pc:docMk/>
            <pc:sldMk cId="3795613774" sldId="262"/>
            <ac:picMk id="19" creationId="{FEA61C3B-4816-25CE-FC2F-984AA99D3ABA}"/>
          </ac:picMkLst>
        </pc:picChg>
      </pc:sldChg>
      <pc:sldChg chg="addSp delSp modSp new mod">
        <pc:chgData name="Matthew Tuck" userId="292c67f149de0640" providerId="LiveId" clId="{AB2E6281-4804-4057-99C2-E96F36FD68F9}" dt="2025-02-22T17:14:29.158" v="675" actId="164"/>
        <pc:sldMkLst>
          <pc:docMk/>
          <pc:sldMk cId="708817653" sldId="263"/>
        </pc:sldMkLst>
        <pc:spChg chg="add del mod">
          <ac:chgData name="Matthew Tuck" userId="292c67f149de0640" providerId="LiveId" clId="{AB2E6281-4804-4057-99C2-E96F36FD68F9}" dt="2025-02-22T16:45:03.056" v="605" actId="478"/>
          <ac:spMkLst>
            <pc:docMk/>
            <pc:sldMk cId="708817653" sldId="263"/>
            <ac:spMk id="4" creationId="{FF8C61F6-4238-B6A7-5615-06DFC49D0F52}"/>
          </ac:spMkLst>
        </pc:spChg>
        <pc:spChg chg="add del">
          <ac:chgData name="Matthew Tuck" userId="292c67f149de0640" providerId="LiveId" clId="{AB2E6281-4804-4057-99C2-E96F36FD68F9}" dt="2025-02-22T16:46:08.733" v="607" actId="478"/>
          <ac:spMkLst>
            <pc:docMk/>
            <pc:sldMk cId="708817653" sldId="263"/>
            <ac:spMk id="5" creationId="{A2E5AFF2-4026-E724-EC11-09AC274B3EF8}"/>
          </ac:spMkLst>
        </pc:spChg>
        <pc:spChg chg="add del mod">
          <ac:chgData name="Matthew Tuck" userId="292c67f149de0640" providerId="LiveId" clId="{AB2E6281-4804-4057-99C2-E96F36FD68F9}" dt="2025-02-22T16:55:05.891" v="650" actId="478"/>
          <ac:spMkLst>
            <pc:docMk/>
            <pc:sldMk cId="708817653" sldId="263"/>
            <ac:spMk id="6" creationId="{79395956-541F-35E9-3C3D-43569CCF22B0}"/>
          </ac:spMkLst>
        </pc:spChg>
        <pc:spChg chg="add mod">
          <ac:chgData name="Matthew Tuck" userId="292c67f149de0640" providerId="LiveId" clId="{AB2E6281-4804-4057-99C2-E96F36FD68F9}" dt="2025-02-22T17:13:33.408" v="667" actId="164"/>
          <ac:spMkLst>
            <pc:docMk/>
            <pc:sldMk cId="708817653" sldId="263"/>
            <ac:spMk id="7" creationId="{E0E921C2-3B6C-059D-30B7-532E2C5D1A4B}"/>
          </ac:spMkLst>
        </pc:spChg>
        <pc:spChg chg="add mod">
          <ac:chgData name="Matthew Tuck" userId="292c67f149de0640" providerId="LiveId" clId="{AB2E6281-4804-4057-99C2-E96F36FD68F9}" dt="2025-02-22T17:14:29.158" v="675" actId="164"/>
          <ac:spMkLst>
            <pc:docMk/>
            <pc:sldMk cId="708817653" sldId="263"/>
            <ac:spMk id="9" creationId="{9EDC704A-4B74-1D52-2C35-B3C188B23E2B}"/>
          </ac:spMkLst>
        </pc:spChg>
        <pc:grpChg chg="add mod">
          <ac:chgData name="Matthew Tuck" userId="292c67f149de0640" providerId="LiveId" clId="{AB2E6281-4804-4057-99C2-E96F36FD68F9}" dt="2025-02-22T17:14:29.158" v="675" actId="164"/>
          <ac:grpSpMkLst>
            <pc:docMk/>
            <pc:sldMk cId="708817653" sldId="263"/>
            <ac:grpSpMk id="8" creationId="{4B096DDE-6996-3CF8-F55C-03A8708B9AF8}"/>
          </ac:grpSpMkLst>
        </pc:grpChg>
        <pc:grpChg chg="add mod">
          <ac:chgData name="Matthew Tuck" userId="292c67f149de0640" providerId="LiveId" clId="{AB2E6281-4804-4057-99C2-E96F36FD68F9}" dt="2025-02-22T17:14:29.158" v="675" actId="164"/>
          <ac:grpSpMkLst>
            <pc:docMk/>
            <pc:sldMk cId="708817653" sldId="263"/>
            <ac:grpSpMk id="10" creationId="{33CC3CEF-79EE-33D6-DD7A-0D4B9B779CC5}"/>
          </ac:grpSpMkLst>
        </pc:grpChg>
        <pc:picChg chg="add mod">
          <ac:chgData name="Matthew Tuck" userId="292c67f149de0640" providerId="LiveId" clId="{AB2E6281-4804-4057-99C2-E96F36FD68F9}" dt="2025-02-22T17:13:33.408" v="667" actId="164"/>
          <ac:picMkLst>
            <pc:docMk/>
            <pc:sldMk cId="708817653" sldId="263"/>
            <ac:picMk id="3" creationId="{A347563D-9FC3-4054-7D5F-6AD821AF5F0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20BF0-F05E-06EB-61BD-56F4E5EAA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1E2BA-E4E0-26FA-8CE8-A2BA028A30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C2E5F-3629-7260-D670-8B8FD7D90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B128-D63D-478F-A8AE-19C70145D55B}" type="datetimeFigureOut">
              <a:rPr lang="en-CA" smtClean="0"/>
              <a:t>2025-02-21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121F4-B00F-B13B-8F9A-9F3CA855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EB185-6A5B-A58E-D3EF-12A2FD21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33C7-E549-4C40-B790-4D1C8B076C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4257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1900E-8D87-5CA5-208C-C75244EE0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CF2ABB-FA15-8C70-97BE-542CFDF99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1E64E-BE27-AF56-764B-A4AD7B56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B128-D63D-478F-A8AE-19C70145D55B}" type="datetimeFigureOut">
              <a:rPr lang="en-CA" smtClean="0"/>
              <a:t>2025-02-21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2386E-D15B-6EDA-2BD2-D25EF771F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B9CCC-A025-6499-C475-58F00652B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33C7-E549-4C40-B790-4D1C8B076C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864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D2A4E5-A191-B8EC-B837-B1744AA7F1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8DE441-B1EB-B6FB-A05F-64C3E55DD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19801-E32F-0DE4-2131-D46D4073D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B128-D63D-478F-A8AE-19C70145D55B}" type="datetimeFigureOut">
              <a:rPr lang="en-CA" smtClean="0"/>
              <a:t>2025-02-21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E40FE-D30D-E095-0171-CAE65D80E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8D13-E414-AEC4-FDD8-DC76D0E61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33C7-E549-4C40-B790-4D1C8B076C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703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2F284-E98F-FFB1-7A6E-13DD1442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DFB28-E919-388A-348D-A8194107F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A9249-7ABB-4377-B9D2-54E0CFB2C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B128-D63D-478F-A8AE-19C70145D55B}" type="datetimeFigureOut">
              <a:rPr lang="en-CA" smtClean="0"/>
              <a:t>2025-02-21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2E8F1-A30C-59F0-8D1D-7BF1580EB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1D2D1-5401-952B-4D80-500B1729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33C7-E549-4C40-B790-4D1C8B076C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771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8AA2C-9EDD-C503-7020-26F0F2270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2E2CE-F9EE-25D2-BD99-CC1E54BA8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5C5B7-C851-0194-E554-A776EC4B7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B128-D63D-478F-A8AE-19C70145D55B}" type="datetimeFigureOut">
              <a:rPr lang="en-CA" smtClean="0"/>
              <a:t>2025-02-21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56A5E-DDBD-049F-88BB-B3D4FEB93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24873-4A96-892A-AEB3-4491C6724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33C7-E549-4C40-B790-4D1C8B076C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4642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2A5FB-B496-91F2-394C-9554503A2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A3775-C783-2547-2827-19473B437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6EB09-683F-B99D-55C4-AB6F6A9A4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D2FEE4-4D25-2A53-098F-FA0ABEAB3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B128-D63D-478F-A8AE-19C70145D55B}" type="datetimeFigureOut">
              <a:rPr lang="en-CA" smtClean="0"/>
              <a:t>2025-02-21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994EC-A34B-3D0A-BFF0-097CBFD5F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0A776-3079-D44D-CE47-7F7B72ACD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33C7-E549-4C40-B790-4D1C8B076C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2050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67503-D0C4-4873-B6D9-3951226CD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B4DA4-E918-9200-A21E-315BD3EC7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D3F51-0A16-9324-F775-549387F6D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320E59-C41C-CAA1-83CA-5C4A273E34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5E82B7-A84D-24F4-AA66-34D4BEA85D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5B8523-B69D-FCE6-EC58-2A65A72B2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B128-D63D-478F-A8AE-19C70145D55B}" type="datetimeFigureOut">
              <a:rPr lang="en-CA" smtClean="0"/>
              <a:t>2025-02-21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3D385F-CF44-99A1-B561-F028B37B5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D659F3-9111-9811-3E47-7B41F4DC1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33C7-E549-4C40-B790-4D1C8B076C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597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1591-8204-C8DF-592F-9CFD55AE7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9279C-8478-8C23-E1F8-007918878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B128-D63D-478F-A8AE-19C70145D55B}" type="datetimeFigureOut">
              <a:rPr lang="en-CA" smtClean="0"/>
              <a:t>2025-02-21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51DA4-EAF2-83A7-A09D-0EA66B577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BF3CF3-1C66-C98F-442B-BCA25ED44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33C7-E549-4C40-B790-4D1C8B076C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3557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8DF584-C5FC-3A5B-CBA0-2F55F48F2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B128-D63D-478F-A8AE-19C70145D55B}" type="datetimeFigureOut">
              <a:rPr lang="en-CA" smtClean="0"/>
              <a:t>2025-02-21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FBA150-E27C-0F14-2B36-3CB3A585A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2B053E-B2D4-C165-A6F5-119DC6EE0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33C7-E549-4C40-B790-4D1C8B076C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8060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56F0D-C5F5-CA9C-C21B-80D69A78F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FC371-13EA-490F-1622-020630880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94CB9-7018-8B15-EF2D-85DE8EAF5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1BFCD-3A6D-09E7-2324-4CF0347D0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B128-D63D-478F-A8AE-19C70145D55B}" type="datetimeFigureOut">
              <a:rPr lang="en-CA" smtClean="0"/>
              <a:t>2025-02-21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6E65B-06D6-39C4-41E3-722F147B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13752-A2CD-50F2-E827-A4FEE3E2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33C7-E549-4C40-B790-4D1C8B076C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8837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AFCDD-70BA-A4C1-FB3F-404494654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50E34-AB5F-802F-9E83-557F295E83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8C8FC-1908-C08F-9F13-4A6710E22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9B5EE-E34A-1B31-B0B7-C4C9E504A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B128-D63D-478F-A8AE-19C70145D55B}" type="datetimeFigureOut">
              <a:rPr lang="en-CA" smtClean="0"/>
              <a:t>2025-02-21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8ACB9-F003-6365-C559-89AF746A6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37342-A90C-1516-9916-4AD90DFA0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A33C7-E549-4C40-B790-4D1C8B076C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2741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7DE7D5-7C6D-6171-4225-93AA70FBF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60E43-E0D7-22C2-B096-A4BC353F6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CFD15-7E96-21D5-FFE1-C685512D41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6EB128-D63D-478F-A8AE-19C70145D55B}" type="datetimeFigureOut">
              <a:rPr lang="en-CA" smtClean="0"/>
              <a:t>2025-02-21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4E1B0-FB22-7465-AA2D-D5073B9CE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7F871-44EA-DF31-5655-E8B8C87C09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3A33C7-E549-4C40-B790-4D1C8B076C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9284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9B788C06-E1AA-B0EB-35C3-D87419595569}"/>
              </a:ext>
            </a:extLst>
          </p:cNvPr>
          <p:cNvGrpSpPr/>
          <p:nvPr/>
        </p:nvGrpSpPr>
        <p:grpSpPr>
          <a:xfrm>
            <a:off x="2419108" y="535329"/>
            <a:ext cx="7639292" cy="5787341"/>
            <a:chOff x="2511706" y="578734"/>
            <a:chExt cx="7639292" cy="578734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0A6CDF0-0E0D-40C5-A3BB-95AF09B8D3EF}"/>
                </a:ext>
              </a:extLst>
            </p:cNvPr>
            <p:cNvSpPr/>
            <p:nvPr/>
          </p:nvSpPr>
          <p:spPr>
            <a:xfrm>
              <a:off x="2511706" y="578734"/>
              <a:ext cx="7329724" cy="57873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F511537-577C-5710-7B2A-26BC9D7C52E3}"/>
                </a:ext>
              </a:extLst>
            </p:cNvPr>
            <p:cNvGrpSpPr/>
            <p:nvPr/>
          </p:nvGrpSpPr>
          <p:grpSpPr>
            <a:xfrm>
              <a:off x="2649186" y="704457"/>
              <a:ext cx="7501812" cy="5534298"/>
              <a:chOff x="2626036" y="723050"/>
              <a:chExt cx="7501812" cy="5534298"/>
            </a:xfrm>
          </p:grpSpPr>
          <p:pic>
            <p:nvPicPr>
              <p:cNvPr id="19" name="Picture 18" descr="A map of the united states&#10;&#10;AI-generated content may be incorrect.">
                <a:extLst>
                  <a:ext uri="{FF2B5EF4-FFF2-40B4-BE49-F238E27FC236}">
                    <a16:creationId xmlns:a16="http://schemas.microsoft.com/office/drawing/2014/main" id="{3D6978F0-5245-E9F0-25F4-6FFE028F01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808" r="10808"/>
              <a:stretch/>
            </p:blipFill>
            <p:spPr>
              <a:xfrm>
                <a:off x="2858947" y="861627"/>
                <a:ext cx="6821347" cy="5053555"/>
              </a:xfrm>
              <a:prstGeom prst="rect">
                <a:avLst/>
              </a:prstGeom>
            </p:spPr>
          </p:pic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E2936D85-599B-6B7F-D41E-F1A30859FDD2}"/>
                  </a:ext>
                </a:extLst>
              </p:cNvPr>
              <p:cNvGrpSpPr/>
              <p:nvPr/>
            </p:nvGrpSpPr>
            <p:grpSpPr>
              <a:xfrm>
                <a:off x="2626036" y="723050"/>
                <a:ext cx="7501812" cy="5534298"/>
                <a:chOff x="2613352" y="706888"/>
                <a:chExt cx="6669543" cy="4914458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784A3045-DD24-4D0B-E53D-87BAECD7EB6C}"/>
                    </a:ext>
                  </a:extLst>
                </p:cNvPr>
                <p:cNvGrpSpPr/>
                <p:nvPr/>
              </p:nvGrpSpPr>
              <p:grpSpPr>
                <a:xfrm>
                  <a:off x="2613352" y="706888"/>
                  <a:ext cx="6669543" cy="4914458"/>
                  <a:chOff x="2613352" y="706888"/>
                  <a:chExt cx="6669543" cy="4914458"/>
                </a:xfrm>
              </p:grpSpPr>
              <p:pic>
                <p:nvPicPr>
                  <p:cNvPr id="7" name="Picture 6" descr="A map with a red square&#10;&#10;Description automatically generated">
                    <a:extLst>
                      <a:ext uri="{FF2B5EF4-FFF2-40B4-BE49-F238E27FC236}">
                        <a16:creationId xmlns:a16="http://schemas.microsoft.com/office/drawing/2014/main" id="{024D7657-1386-3BF1-9E27-C379D592751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8083" t="1356" r="27431" b="1494"/>
                  <a:stretch/>
                </p:blipFill>
                <p:spPr>
                  <a:xfrm>
                    <a:off x="6836229" y="925285"/>
                    <a:ext cx="1643743" cy="1741215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sp>
                <p:nvSpPr>
                  <p:cNvPr id="2" name="TextBox 1">
                    <a:extLst>
                      <a:ext uri="{FF2B5EF4-FFF2-40B4-BE49-F238E27FC236}">
                        <a16:creationId xmlns:a16="http://schemas.microsoft.com/office/drawing/2014/main" id="{53588E85-51C2-BC0D-6933-D5629282428B}"/>
                      </a:ext>
                    </a:extLst>
                  </p:cNvPr>
                  <p:cNvSpPr txBox="1"/>
                  <p:nvPr/>
                </p:nvSpPr>
                <p:spPr>
                  <a:xfrm>
                    <a:off x="2613352" y="5252014"/>
                    <a:ext cx="6669543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CA" dirty="0"/>
                      <a:t>   Longitude</a:t>
                    </a:r>
                  </a:p>
                </p:txBody>
              </p:sp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51E7DBA6-F2E3-2B10-D591-44D447113820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420942" y="2899298"/>
                    <a:ext cx="475415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CA" dirty="0"/>
                      <a:t>Latitude</a:t>
                    </a:r>
                  </a:p>
                </p:txBody>
              </p:sp>
            </p:grpSp>
            <p:pic>
              <p:nvPicPr>
                <p:cNvPr id="12" name="Picture 11" descr="A blue and white map&#10;&#10;AI-generated content may be incorrect.">
                  <a:extLst>
                    <a:ext uri="{FF2B5EF4-FFF2-40B4-BE49-F238E27FC236}">
                      <a16:creationId xmlns:a16="http://schemas.microsoft.com/office/drawing/2014/main" id="{A421572D-D995-4990-4FDA-5B53D073AA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7946" b="85757" l="38425" r="65632">
                              <a14:foregroundMark x1="39021" y1="5697" x2="57041" y2="13493"/>
                              <a14:foregroundMark x1="57041" y1="13493" x2="63126" y2="90255"/>
                              <a14:foregroundMark x1="63126" y1="90255" x2="51432" y2="89955"/>
                              <a14:foregroundMark x1="51432" y1="89955" x2="60382" y2="86357"/>
                              <a14:foregroundMark x1="60382" y1="86357" x2="65155" y2="71064"/>
                              <a14:foregroundMark x1="65155" y1="71064" x2="61456" y2="83358"/>
                              <a14:foregroundMark x1="61456" y1="83358" x2="52506" y2="87256"/>
                              <a14:foregroundMark x1="52506" y1="87256" x2="45227" y2="75412"/>
                              <a14:foregroundMark x1="45227" y1="75412" x2="36158" y2="33133"/>
                              <a14:foregroundMark x1="36158" y1="33133" x2="38425" y2="7946"/>
                              <a14:foregroundMark x1="38425" y1="7946" x2="39141" y2="869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5410" t="5217" r="30929" b="5285"/>
                <a:stretch/>
              </p:blipFill>
              <p:spPr>
                <a:xfrm rot="19653429">
                  <a:off x="4594715" y="1560074"/>
                  <a:ext cx="1755999" cy="3565194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389168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6610E68-7E06-449C-CC76-F475F053FA0B}"/>
              </a:ext>
            </a:extLst>
          </p:cNvPr>
          <p:cNvGrpSpPr/>
          <p:nvPr/>
        </p:nvGrpSpPr>
        <p:grpSpPr>
          <a:xfrm>
            <a:off x="358815" y="118600"/>
            <a:ext cx="10187484" cy="6739400"/>
            <a:chOff x="358815" y="118600"/>
            <a:chExt cx="10187484" cy="6739400"/>
          </a:xfrm>
        </p:grpSpPr>
        <p:pic>
          <p:nvPicPr>
            <p:cNvPr id="6" name="Picture 5" descr="A comparison of different species&#10;&#10;AI-generated content may be incorrect.">
              <a:extLst>
                <a:ext uri="{FF2B5EF4-FFF2-40B4-BE49-F238E27FC236}">
                  <a16:creationId xmlns:a16="http://schemas.microsoft.com/office/drawing/2014/main" id="{65034353-7F6C-94FB-94A6-B2D97E7B9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88" r="67990"/>
            <a:stretch/>
          </p:blipFill>
          <p:spPr>
            <a:xfrm>
              <a:off x="358815" y="118600"/>
              <a:ext cx="3680750" cy="6620799"/>
            </a:xfrm>
            <a:prstGeom prst="rect">
              <a:avLst/>
            </a:prstGeom>
          </p:spPr>
        </p:pic>
        <p:pic>
          <p:nvPicPr>
            <p:cNvPr id="7" name="Picture 6" descr="A comparison of different species&#10;&#10;AI-generated content may be incorrect.">
              <a:extLst>
                <a:ext uri="{FF2B5EF4-FFF2-40B4-BE49-F238E27FC236}">
                  <a16:creationId xmlns:a16="http://schemas.microsoft.com/office/drawing/2014/main" id="{14817CAB-66B4-D7B3-D660-0C218E77F3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666" r="20418"/>
            <a:stretch/>
          </p:blipFill>
          <p:spPr>
            <a:xfrm>
              <a:off x="4186177" y="118600"/>
              <a:ext cx="3534138" cy="6620799"/>
            </a:xfrm>
            <a:prstGeom prst="rect">
              <a:avLst/>
            </a:prstGeom>
          </p:spPr>
        </p:pic>
        <p:pic>
          <p:nvPicPr>
            <p:cNvPr id="8" name="Picture 7" descr="A comparison of different species&#10;&#10;AI-generated content may be incorrect.">
              <a:extLst>
                <a:ext uri="{FF2B5EF4-FFF2-40B4-BE49-F238E27FC236}">
                  <a16:creationId xmlns:a16="http://schemas.microsoft.com/office/drawing/2014/main" id="{E1A83E9B-E85A-8FEE-075E-3490188BE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059"/>
            <a:stretch/>
          </p:blipFill>
          <p:spPr>
            <a:xfrm>
              <a:off x="8152437" y="237201"/>
              <a:ext cx="2393862" cy="6620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5793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graph of different species&#10;&#10;AI-generated content may be incorrect.">
            <a:extLst>
              <a:ext uri="{FF2B5EF4-FFF2-40B4-BE49-F238E27FC236}">
                <a16:creationId xmlns:a16="http://schemas.microsoft.com/office/drawing/2014/main" id="{09FD113B-8D14-A100-5988-EBBC754DD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326" y="81023"/>
            <a:ext cx="55388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22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2373E63-1431-C970-D989-5A88D4A86958}"/>
              </a:ext>
            </a:extLst>
          </p:cNvPr>
          <p:cNvGrpSpPr/>
          <p:nvPr/>
        </p:nvGrpSpPr>
        <p:grpSpPr>
          <a:xfrm>
            <a:off x="3810000" y="0"/>
            <a:ext cx="2310245" cy="6695953"/>
            <a:chOff x="3810000" y="0"/>
            <a:chExt cx="2310245" cy="6695953"/>
          </a:xfrm>
        </p:grpSpPr>
        <p:pic>
          <p:nvPicPr>
            <p:cNvPr id="3" name="Picture 2" descr="A graph of different sizes of dots&#10;&#10;AI-generated content may be incorrect.">
              <a:extLst>
                <a:ext uri="{FF2B5EF4-FFF2-40B4-BE49-F238E27FC236}">
                  <a16:creationId xmlns:a16="http://schemas.microsoft.com/office/drawing/2014/main" id="{4452796D-399A-CCC5-93B2-DFEE2E396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8523"/>
            <a:stretch/>
          </p:blipFill>
          <p:spPr>
            <a:xfrm>
              <a:off x="3810000" y="0"/>
              <a:ext cx="2310245" cy="5636871"/>
            </a:xfrm>
            <a:prstGeom prst="rect">
              <a:avLst/>
            </a:prstGeom>
          </p:spPr>
        </p:pic>
        <p:pic>
          <p:nvPicPr>
            <p:cNvPr id="4" name="Picture 3" descr="A graph of different sizes of dots&#10;&#10;AI-generated content may be incorrect.">
              <a:extLst>
                <a:ext uri="{FF2B5EF4-FFF2-40B4-BE49-F238E27FC236}">
                  <a16:creationId xmlns:a16="http://schemas.microsoft.com/office/drawing/2014/main" id="{1E557525-031E-A12B-9100-AB9714896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942" t="43813" r="336" b="45682"/>
            <a:stretch/>
          </p:blipFill>
          <p:spPr>
            <a:xfrm>
              <a:off x="3834245" y="5741042"/>
              <a:ext cx="2286000" cy="9549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4617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graph of different colors&#10;&#10;AI-generated content may be incorrect.">
            <a:extLst>
              <a:ext uri="{FF2B5EF4-FFF2-40B4-BE49-F238E27FC236}">
                <a16:creationId xmlns:a16="http://schemas.microsoft.com/office/drawing/2014/main" id="{B60B9C24-D9ED-6246-505F-3054A2C8B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35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127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96B1D4B-FF7D-5E0A-C0C5-B5E4D3848CD9}"/>
              </a:ext>
            </a:extLst>
          </p:cNvPr>
          <p:cNvGrpSpPr/>
          <p:nvPr/>
        </p:nvGrpSpPr>
        <p:grpSpPr>
          <a:xfrm>
            <a:off x="1435739" y="781291"/>
            <a:ext cx="10643406" cy="5295418"/>
            <a:chOff x="1435739" y="781291"/>
            <a:chExt cx="10643406" cy="5295418"/>
          </a:xfrm>
        </p:grpSpPr>
        <p:pic>
          <p:nvPicPr>
            <p:cNvPr id="3" name="Picture 2" descr="A group of different colored squares&#10;&#10;AI-generated content may be incorrect.">
              <a:extLst>
                <a:ext uri="{FF2B5EF4-FFF2-40B4-BE49-F238E27FC236}">
                  <a16:creationId xmlns:a16="http://schemas.microsoft.com/office/drawing/2014/main" id="{9BDEE49D-E3AD-E56E-07F8-997759D50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636"/>
            <a:stretch/>
          </p:blipFill>
          <p:spPr>
            <a:xfrm>
              <a:off x="4513161" y="781291"/>
              <a:ext cx="3733798" cy="5295418"/>
            </a:xfrm>
            <a:prstGeom prst="rect">
              <a:avLst/>
            </a:prstGeom>
          </p:spPr>
        </p:pic>
        <p:pic>
          <p:nvPicPr>
            <p:cNvPr id="5" name="Picture 4" descr="A graph of different species&#10;&#10;AI-generated content may be incorrect.">
              <a:extLst>
                <a:ext uri="{FF2B5EF4-FFF2-40B4-BE49-F238E27FC236}">
                  <a16:creationId xmlns:a16="http://schemas.microsoft.com/office/drawing/2014/main" id="{5125FB7B-CF25-DFCD-8C37-5B6B60B18B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5739" y="781291"/>
              <a:ext cx="2647709" cy="5295418"/>
            </a:xfrm>
            <a:prstGeom prst="rect">
              <a:avLst/>
            </a:prstGeom>
          </p:spPr>
        </p:pic>
        <p:pic>
          <p:nvPicPr>
            <p:cNvPr id="6" name="Picture 5" descr="A group of different colored squares&#10;&#10;AI-generated content may be incorrect.">
              <a:extLst>
                <a:ext uri="{FF2B5EF4-FFF2-40B4-BE49-F238E27FC236}">
                  <a16:creationId xmlns:a16="http://schemas.microsoft.com/office/drawing/2014/main" id="{306A13BA-3C1F-9234-F87F-518D68AA8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636"/>
            <a:stretch/>
          </p:blipFill>
          <p:spPr>
            <a:xfrm>
              <a:off x="8345347" y="781291"/>
              <a:ext cx="3733798" cy="52954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0423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FD6A2E26-2E21-9DB8-D0FB-591A5605D15A}"/>
              </a:ext>
            </a:extLst>
          </p:cNvPr>
          <p:cNvGrpSpPr/>
          <p:nvPr/>
        </p:nvGrpSpPr>
        <p:grpSpPr>
          <a:xfrm>
            <a:off x="370389" y="164258"/>
            <a:ext cx="11821611" cy="3477854"/>
            <a:chOff x="370389" y="164258"/>
            <a:chExt cx="11821611" cy="347785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3BEE5C5-EC88-031C-7171-149399CEF928}"/>
                </a:ext>
              </a:extLst>
            </p:cNvPr>
            <p:cNvGrpSpPr/>
            <p:nvPr/>
          </p:nvGrpSpPr>
          <p:grpSpPr>
            <a:xfrm>
              <a:off x="370389" y="207814"/>
              <a:ext cx="5468292" cy="3434298"/>
              <a:chOff x="3321933" y="-74406"/>
              <a:chExt cx="5468292" cy="3434298"/>
            </a:xfrm>
          </p:grpSpPr>
          <p:pic>
            <p:nvPicPr>
              <p:cNvPr id="19" name="Picture 18" descr="A graph of a function&#10;&#10;AI-generated content may be incorrect.">
                <a:extLst>
                  <a:ext uri="{FF2B5EF4-FFF2-40B4-BE49-F238E27FC236}">
                    <a16:creationId xmlns:a16="http://schemas.microsoft.com/office/drawing/2014/main" id="{FEA61C3B-4816-25CE-FC2F-984AA99D3A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57598" y="66704"/>
                <a:ext cx="5132627" cy="3293188"/>
              </a:xfrm>
              <a:prstGeom prst="rect">
                <a:avLst/>
              </a:prstGeom>
            </p:spPr>
          </p:pic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A6120170-CA4C-63BE-7372-3070ED21747D}"/>
                  </a:ext>
                </a:extLst>
              </p:cNvPr>
              <p:cNvGrpSpPr/>
              <p:nvPr/>
            </p:nvGrpSpPr>
            <p:grpSpPr>
              <a:xfrm>
                <a:off x="3321933" y="-74406"/>
                <a:ext cx="2799142" cy="981468"/>
                <a:chOff x="3321933" y="-74406"/>
                <a:chExt cx="2799142" cy="981468"/>
              </a:xfrm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87D9B0E-AC76-43F7-0857-3BE53FFFDBAC}"/>
                    </a:ext>
                  </a:extLst>
                </p:cNvPr>
                <p:cNvSpPr txBox="1"/>
                <p:nvPr/>
              </p:nvSpPr>
              <p:spPr>
                <a:xfrm>
                  <a:off x="4411880" y="260731"/>
                  <a:ext cx="170919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Mean = 0.729412</a:t>
                  </a:r>
                </a:p>
                <a:p>
                  <a:r>
                    <a:rPr lang="en-CA" sz="1200" dirty="0">
                      <a:solidFill>
                        <a:srgbClr val="0000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OPB = 0.7567851</a:t>
                  </a:r>
                </a:p>
                <a:p>
                  <a:r>
                    <a:rPr lang="en-CA" sz="1200" dirty="0">
                      <a:solidFill>
                        <a:srgbClr val="0000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SES = 0.6312469 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F0D060B-3D42-DC8C-7C86-23F40725FDE2}"/>
                    </a:ext>
                  </a:extLst>
                </p:cNvPr>
                <p:cNvSpPr txBox="1"/>
                <p:nvPr/>
              </p:nvSpPr>
              <p:spPr>
                <a:xfrm>
                  <a:off x="3321933" y="-74406"/>
                  <a:ext cx="33566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</a:p>
              </p:txBody>
            </p:sp>
          </p:grp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7014079-8C6B-DF5B-5220-C97EFEF39B88}"/>
                </a:ext>
              </a:extLst>
            </p:cNvPr>
            <p:cNvGrpSpPr/>
            <p:nvPr/>
          </p:nvGrpSpPr>
          <p:grpSpPr>
            <a:xfrm>
              <a:off x="6353321" y="164258"/>
              <a:ext cx="5838679" cy="3477854"/>
              <a:chOff x="3321933" y="3359892"/>
              <a:chExt cx="5838679" cy="3477854"/>
            </a:xfrm>
          </p:grpSpPr>
          <p:pic>
            <p:nvPicPr>
              <p:cNvPr id="3" name="Picture 2" descr="A graph of a function&#10;&#10;AI-generated content may be incorrect.">
                <a:extLst>
                  <a:ext uri="{FF2B5EF4-FFF2-40B4-BE49-F238E27FC236}">
                    <a16:creationId xmlns:a16="http://schemas.microsoft.com/office/drawing/2014/main" id="{10C6EFCA-B1BB-F921-31E8-A1D27DF109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57599" y="3544558"/>
                <a:ext cx="5132626" cy="3293188"/>
              </a:xfrm>
              <a:prstGeom prst="rect">
                <a:avLst/>
              </a:prstGeom>
            </p:spPr>
          </p:pic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4CD3BE2-3011-DD5C-4629-7A013C532416}"/>
                  </a:ext>
                </a:extLst>
              </p:cNvPr>
              <p:cNvGrpSpPr/>
              <p:nvPr/>
            </p:nvGrpSpPr>
            <p:grpSpPr>
              <a:xfrm>
                <a:off x="3321933" y="3359892"/>
                <a:ext cx="5838679" cy="1025024"/>
                <a:chOff x="3321933" y="3359892"/>
                <a:chExt cx="5838679" cy="1025024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69983BB-BB3D-4E23-6071-C20E2D0FC985}"/>
                    </a:ext>
                  </a:extLst>
                </p:cNvPr>
                <p:cNvSpPr txBox="1"/>
                <p:nvPr/>
              </p:nvSpPr>
              <p:spPr>
                <a:xfrm>
                  <a:off x="7155078" y="3738585"/>
                  <a:ext cx="200553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Mean = 1.23351</a:t>
                  </a:r>
                </a:p>
                <a:p>
                  <a:r>
                    <a:rPr lang="en-CA" sz="1200" dirty="0">
                      <a:solidFill>
                        <a:srgbClr val="0000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OPB = 1.190476</a:t>
                  </a:r>
                </a:p>
                <a:p>
                  <a:r>
                    <a:rPr lang="en-CA" sz="1200" dirty="0">
                      <a:solidFill>
                        <a:srgbClr val="0000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SES = -0.3916008 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3E64907-2A63-100C-A7DC-4DABC17B8AF4}"/>
                    </a:ext>
                  </a:extLst>
                </p:cNvPr>
                <p:cNvSpPr txBox="1"/>
                <p:nvPr/>
              </p:nvSpPr>
              <p:spPr>
                <a:xfrm>
                  <a:off x="3321933" y="3359892"/>
                  <a:ext cx="33566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795613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3CC3CEF-79EE-33D6-DD7A-0D4B9B779CC5}"/>
              </a:ext>
            </a:extLst>
          </p:cNvPr>
          <p:cNvGrpSpPr/>
          <p:nvPr/>
        </p:nvGrpSpPr>
        <p:grpSpPr>
          <a:xfrm>
            <a:off x="2789499" y="185856"/>
            <a:ext cx="7092406" cy="6458013"/>
            <a:chOff x="2789499" y="185856"/>
            <a:chExt cx="7092406" cy="645801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B096DDE-6996-3CF8-F55C-03A8708B9AF8}"/>
                </a:ext>
              </a:extLst>
            </p:cNvPr>
            <p:cNvGrpSpPr/>
            <p:nvPr/>
          </p:nvGrpSpPr>
          <p:grpSpPr>
            <a:xfrm>
              <a:off x="2858947" y="289367"/>
              <a:ext cx="7022958" cy="6354502"/>
              <a:chOff x="2310095" y="0"/>
              <a:chExt cx="7571810" cy="6858000"/>
            </a:xfrm>
          </p:grpSpPr>
          <p:pic>
            <p:nvPicPr>
              <p:cNvPr id="3" name="Picture 2" descr="A chart with blue and orange dots&#10;&#10;AI-generated content may be incorrect.">
                <a:extLst>
                  <a:ext uri="{FF2B5EF4-FFF2-40B4-BE49-F238E27FC236}">
                    <a16:creationId xmlns:a16="http://schemas.microsoft.com/office/drawing/2014/main" id="{A347563D-9FC3-4054-7D5F-6AD821AF5F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10095" y="0"/>
                <a:ext cx="7571810" cy="6858000"/>
              </a:xfrm>
              <a:prstGeom prst="rect">
                <a:avLst/>
              </a:prstGeom>
            </p:spPr>
          </p:pic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E0E921C2-3B6C-059D-30B7-532E2C5D1A4B}"/>
                  </a:ext>
                </a:extLst>
              </p:cNvPr>
              <p:cNvSpPr/>
              <p:nvPr/>
            </p:nvSpPr>
            <p:spPr>
              <a:xfrm>
                <a:off x="3657600" y="1134319"/>
                <a:ext cx="4838218" cy="3680749"/>
              </a:xfrm>
              <a:custGeom>
                <a:avLst/>
                <a:gdLst>
                  <a:gd name="connsiteX0" fmla="*/ 694481 w 5000263"/>
                  <a:gd name="connsiteY0" fmla="*/ 3970117 h 3970117"/>
                  <a:gd name="connsiteX1" fmla="*/ 1689904 w 5000263"/>
                  <a:gd name="connsiteY1" fmla="*/ 3055717 h 3970117"/>
                  <a:gd name="connsiteX2" fmla="*/ 3078866 w 5000263"/>
                  <a:gd name="connsiteY2" fmla="*/ 2095018 h 3970117"/>
                  <a:gd name="connsiteX3" fmla="*/ 4629873 w 5000263"/>
                  <a:gd name="connsiteY3" fmla="*/ 2025570 h 3970117"/>
                  <a:gd name="connsiteX4" fmla="*/ 5000263 w 5000263"/>
                  <a:gd name="connsiteY4" fmla="*/ 1585732 h 3970117"/>
                  <a:gd name="connsiteX5" fmla="*/ 4653023 w 5000263"/>
                  <a:gd name="connsiteY5" fmla="*/ 902825 h 3970117"/>
                  <a:gd name="connsiteX6" fmla="*/ 4282633 w 5000263"/>
                  <a:gd name="connsiteY6" fmla="*/ 150471 h 3970117"/>
                  <a:gd name="connsiteX7" fmla="*/ 3356658 w 5000263"/>
                  <a:gd name="connsiteY7" fmla="*/ 0 h 3970117"/>
                  <a:gd name="connsiteX8" fmla="*/ 104172 w 5000263"/>
                  <a:gd name="connsiteY8" fmla="*/ 185195 h 3970117"/>
                  <a:gd name="connsiteX9" fmla="*/ 0 w 5000263"/>
                  <a:gd name="connsiteY9" fmla="*/ 3368233 h 3970117"/>
                  <a:gd name="connsiteX10" fmla="*/ 694481 w 5000263"/>
                  <a:gd name="connsiteY10" fmla="*/ 3970117 h 3970117"/>
                  <a:gd name="connsiteX0" fmla="*/ 659757 w 5000263"/>
                  <a:gd name="connsiteY0" fmla="*/ 3831220 h 3831220"/>
                  <a:gd name="connsiteX1" fmla="*/ 1689904 w 5000263"/>
                  <a:gd name="connsiteY1" fmla="*/ 3055717 h 3831220"/>
                  <a:gd name="connsiteX2" fmla="*/ 3078866 w 5000263"/>
                  <a:gd name="connsiteY2" fmla="*/ 2095018 h 3831220"/>
                  <a:gd name="connsiteX3" fmla="*/ 4629873 w 5000263"/>
                  <a:gd name="connsiteY3" fmla="*/ 2025570 h 3831220"/>
                  <a:gd name="connsiteX4" fmla="*/ 5000263 w 5000263"/>
                  <a:gd name="connsiteY4" fmla="*/ 1585732 h 3831220"/>
                  <a:gd name="connsiteX5" fmla="*/ 4653023 w 5000263"/>
                  <a:gd name="connsiteY5" fmla="*/ 902825 h 3831220"/>
                  <a:gd name="connsiteX6" fmla="*/ 4282633 w 5000263"/>
                  <a:gd name="connsiteY6" fmla="*/ 150471 h 3831220"/>
                  <a:gd name="connsiteX7" fmla="*/ 3356658 w 5000263"/>
                  <a:gd name="connsiteY7" fmla="*/ 0 h 3831220"/>
                  <a:gd name="connsiteX8" fmla="*/ 104172 w 5000263"/>
                  <a:gd name="connsiteY8" fmla="*/ 185195 h 3831220"/>
                  <a:gd name="connsiteX9" fmla="*/ 0 w 5000263"/>
                  <a:gd name="connsiteY9" fmla="*/ 3368233 h 3831220"/>
                  <a:gd name="connsiteX10" fmla="*/ 659757 w 5000263"/>
                  <a:gd name="connsiteY10" fmla="*/ 3831220 h 3831220"/>
                  <a:gd name="connsiteX0" fmla="*/ 659757 w 5000263"/>
                  <a:gd name="connsiteY0" fmla="*/ 3831220 h 3831220"/>
                  <a:gd name="connsiteX1" fmla="*/ 1551008 w 5000263"/>
                  <a:gd name="connsiteY1" fmla="*/ 2974694 h 3831220"/>
                  <a:gd name="connsiteX2" fmla="*/ 3078866 w 5000263"/>
                  <a:gd name="connsiteY2" fmla="*/ 2095018 h 3831220"/>
                  <a:gd name="connsiteX3" fmla="*/ 4629873 w 5000263"/>
                  <a:gd name="connsiteY3" fmla="*/ 2025570 h 3831220"/>
                  <a:gd name="connsiteX4" fmla="*/ 5000263 w 5000263"/>
                  <a:gd name="connsiteY4" fmla="*/ 1585732 h 3831220"/>
                  <a:gd name="connsiteX5" fmla="*/ 4653023 w 5000263"/>
                  <a:gd name="connsiteY5" fmla="*/ 902825 h 3831220"/>
                  <a:gd name="connsiteX6" fmla="*/ 4282633 w 5000263"/>
                  <a:gd name="connsiteY6" fmla="*/ 150471 h 3831220"/>
                  <a:gd name="connsiteX7" fmla="*/ 3356658 w 5000263"/>
                  <a:gd name="connsiteY7" fmla="*/ 0 h 3831220"/>
                  <a:gd name="connsiteX8" fmla="*/ 104172 w 5000263"/>
                  <a:gd name="connsiteY8" fmla="*/ 185195 h 3831220"/>
                  <a:gd name="connsiteX9" fmla="*/ 0 w 5000263"/>
                  <a:gd name="connsiteY9" fmla="*/ 3368233 h 3831220"/>
                  <a:gd name="connsiteX10" fmla="*/ 659757 w 5000263"/>
                  <a:gd name="connsiteY10" fmla="*/ 3831220 h 3831220"/>
                  <a:gd name="connsiteX0" fmla="*/ 659757 w 5000263"/>
                  <a:gd name="connsiteY0" fmla="*/ 3831220 h 3831220"/>
                  <a:gd name="connsiteX1" fmla="*/ 1551008 w 5000263"/>
                  <a:gd name="connsiteY1" fmla="*/ 2974694 h 3831220"/>
                  <a:gd name="connsiteX2" fmla="*/ 2997843 w 5000263"/>
                  <a:gd name="connsiteY2" fmla="*/ 1979271 h 3831220"/>
                  <a:gd name="connsiteX3" fmla="*/ 4629873 w 5000263"/>
                  <a:gd name="connsiteY3" fmla="*/ 2025570 h 3831220"/>
                  <a:gd name="connsiteX4" fmla="*/ 5000263 w 5000263"/>
                  <a:gd name="connsiteY4" fmla="*/ 1585732 h 3831220"/>
                  <a:gd name="connsiteX5" fmla="*/ 4653023 w 5000263"/>
                  <a:gd name="connsiteY5" fmla="*/ 902825 h 3831220"/>
                  <a:gd name="connsiteX6" fmla="*/ 4282633 w 5000263"/>
                  <a:gd name="connsiteY6" fmla="*/ 150471 h 3831220"/>
                  <a:gd name="connsiteX7" fmla="*/ 3356658 w 5000263"/>
                  <a:gd name="connsiteY7" fmla="*/ 0 h 3831220"/>
                  <a:gd name="connsiteX8" fmla="*/ 104172 w 5000263"/>
                  <a:gd name="connsiteY8" fmla="*/ 185195 h 3831220"/>
                  <a:gd name="connsiteX9" fmla="*/ 0 w 5000263"/>
                  <a:gd name="connsiteY9" fmla="*/ 3368233 h 3831220"/>
                  <a:gd name="connsiteX10" fmla="*/ 659757 w 5000263"/>
                  <a:gd name="connsiteY10" fmla="*/ 3831220 h 3831220"/>
                  <a:gd name="connsiteX0" fmla="*/ 659757 w 5000263"/>
                  <a:gd name="connsiteY0" fmla="*/ 3831220 h 3831220"/>
                  <a:gd name="connsiteX1" fmla="*/ 1551008 w 5000263"/>
                  <a:gd name="connsiteY1" fmla="*/ 2974694 h 3831220"/>
                  <a:gd name="connsiteX2" fmla="*/ 2997843 w 5000263"/>
                  <a:gd name="connsiteY2" fmla="*/ 1979271 h 3831220"/>
                  <a:gd name="connsiteX3" fmla="*/ 4595149 w 5000263"/>
                  <a:gd name="connsiteY3" fmla="*/ 1909823 h 3831220"/>
                  <a:gd name="connsiteX4" fmla="*/ 5000263 w 5000263"/>
                  <a:gd name="connsiteY4" fmla="*/ 1585732 h 3831220"/>
                  <a:gd name="connsiteX5" fmla="*/ 4653023 w 5000263"/>
                  <a:gd name="connsiteY5" fmla="*/ 902825 h 3831220"/>
                  <a:gd name="connsiteX6" fmla="*/ 4282633 w 5000263"/>
                  <a:gd name="connsiteY6" fmla="*/ 150471 h 3831220"/>
                  <a:gd name="connsiteX7" fmla="*/ 3356658 w 5000263"/>
                  <a:gd name="connsiteY7" fmla="*/ 0 h 3831220"/>
                  <a:gd name="connsiteX8" fmla="*/ 104172 w 5000263"/>
                  <a:gd name="connsiteY8" fmla="*/ 185195 h 3831220"/>
                  <a:gd name="connsiteX9" fmla="*/ 0 w 5000263"/>
                  <a:gd name="connsiteY9" fmla="*/ 3368233 h 3831220"/>
                  <a:gd name="connsiteX10" fmla="*/ 659757 w 5000263"/>
                  <a:gd name="connsiteY10" fmla="*/ 3831220 h 3831220"/>
                  <a:gd name="connsiteX0" fmla="*/ 659757 w 5000263"/>
                  <a:gd name="connsiteY0" fmla="*/ 3831220 h 3831220"/>
                  <a:gd name="connsiteX1" fmla="*/ 1551008 w 5000263"/>
                  <a:gd name="connsiteY1" fmla="*/ 2974694 h 3831220"/>
                  <a:gd name="connsiteX2" fmla="*/ 2997843 w 5000263"/>
                  <a:gd name="connsiteY2" fmla="*/ 1979271 h 3831220"/>
                  <a:gd name="connsiteX3" fmla="*/ 4537275 w 5000263"/>
                  <a:gd name="connsiteY3" fmla="*/ 1909823 h 3831220"/>
                  <a:gd name="connsiteX4" fmla="*/ 5000263 w 5000263"/>
                  <a:gd name="connsiteY4" fmla="*/ 1585732 h 3831220"/>
                  <a:gd name="connsiteX5" fmla="*/ 4653023 w 5000263"/>
                  <a:gd name="connsiteY5" fmla="*/ 902825 h 3831220"/>
                  <a:gd name="connsiteX6" fmla="*/ 4282633 w 5000263"/>
                  <a:gd name="connsiteY6" fmla="*/ 150471 h 3831220"/>
                  <a:gd name="connsiteX7" fmla="*/ 3356658 w 5000263"/>
                  <a:gd name="connsiteY7" fmla="*/ 0 h 3831220"/>
                  <a:gd name="connsiteX8" fmla="*/ 104172 w 5000263"/>
                  <a:gd name="connsiteY8" fmla="*/ 185195 h 3831220"/>
                  <a:gd name="connsiteX9" fmla="*/ 0 w 5000263"/>
                  <a:gd name="connsiteY9" fmla="*/ 3368233 h 3831220"/>
                  <a:gd name="connsiteX10" fmla="*/ 659757 w 5000263"/>
                  <a:gd name="connsiteY10" fmla="*/ 3831220 h 3831220"/>
                  <a:gd name="connsiteX0" fmla="*/ 659757 w 5000263"/>
                  <a:gd name="connsiteY0" fmla="*/ 3831220 h 3831220"/>
                  <a:gd name="connsiteX1" fmla="*/ 1551008 w 5000263"/>
                  <a:gd name="connsiteY1" fmla="*/ 2974694 h 3831220"/>
                  <a:gd name="connsiteX2" fmla="*/ 2997843 w 5000263"/>
                  <a:gd name="connsiteY2" fmla="*/ 1979271 h 3831220"/>
                  <a:gd name="connsiteX3" fmla="*/ 4560424 w 5000263"/>
                  <a:gd name="connsiteY3" fmla="*/ 1875099 h 3831220"/>
                  <a:gd name="connsiteX4" fmla="*/ 5000263 w 5000263"/>
                  <a:gd name="connsiteY4" fmla="*/ 1585732 h 3831220"/>
                  <a:gd name="connsiteX5" fmla="*/ 4653023 w 5000263"/>
                  <a:gd name="connsiteY5" fmla="*/ 902825 h 3831220"/>
                  <a:gd name="connsiteX6" fmla="*/ 4282633 w 5000263"/>
                  <a:gd name="connsiteY6" fmla="*/ 150471 h 3831220"/>
                  <a:gd name="connsiteX7" fmla="*/ 3356658 w 5000263"/>
                  <a:gd name="connsiteY7" fmla="*/ 0 h 3831220"/>
                  <a:gd name="connsiteX8" fmla="*/ 104172 w 5000263"/>
                  <a:gd name="connsiteY8" fmla="*/ 185195 h 3831220"/>
                  <a:gd name="connsiteX9" fmla="*/ 0 w 5000263"/>
                  <a:gd name="connsiteY9" fmla="*/ 3368233 h 3831220"/>
                  <a:gd name="connsiteX10" fmla="*/ 659757 w 5000263"/>
                  <a:gd name="connsiteY10" fmla="*/ 3831220 h 3831220"/>
                  <a:gd name="connsiteX0" fmla="*/ 659757 w 4838218"/>
                  <a:gd name="connsiteY0" fmla="*/ 3831220 h 3831220"/>
                  <a:gd name="connsiteX1" fmla="*/ 1551008 w 4838218"/>
                  <a:gd name="connsiteY1" fmla="*/ 2974694 h 3831220"/>
                  <a:gd name="connsiteX2" fmla="*/ 2997843 w 4838218"/>
                  <a:gd name="connsiteY2" fmla="*/ 1979271 h 3831220"/>
                  <a:gd name="connsiteX3" fmla="*/ 4560424 w 4838218"/>
                  <a:gd name="connsiteY3" fmla="*/ 1875099 h 3831220"/>
                  <a:gd name="connsiteX4" fmla="*/ 4838218 w 4838218"/>
                  <a:gd name="connsiteY4" fmla="*/ 1574158 h 3831220"/>
                  <a:gd name="connsiteX5" fmla="*/ 4653023 w 4838218"/>
                  <a:gd name="connsiteY5" fmla="*/ 902825 h 3831220"/>
                  <a:gd name="connsiteX6" fmla="*/ 4282633 w 4838218"/>
                  <a:gd name="connsiteY6" fmla="*/ 150471 h 3831220"/>
                  <a:gd name="connsiteX7" fmla="*/ 3356658 w 4838218"/>
                  <a:gd name="connsiteY7" fmla="*/ 0 h 3831220"/>
                  <a:gd name="connsiteX8" fmla="*/ 104172 w 4838218"/>
                  <a:gd name="connsiteY8" fmla="*/ 185195 h 3831220"/>
                  <a:gd name="connsiteX9" fmla="*/ 0 w 4838218"/>
                  <a:gd name="connsiteY9" fmla="*/ 3368233 h 3831220"/>
                  <a:gd name="connsiteX10" fmla="*/ 659757 w 4838218"/>
                  <a:gd name="connsiteY10" fmla="*/ 3831220 h 3831220"/>
                  <a:gd name="connsiteX0" fmla="*/ 659757 w 4838218"/>
                  <a:gd name="connsiteY0" fmla="*/ 3831220 h 3831220"/>
                  <a:gd name="connsiteX1" fmla="*/ 1551008 w 4838218"/>
                  <a:gd name="connsiteY1" fmla="*/ 2974694 h 3831220"/>
                  <a:gd name="connsiteX2" fmla="*/ 2997843 w 4838218"/>
                  <a:gd name="connsiteY2" fmla="*/ 1979271 h 3831220"/>
                  <a:gd name="connsiteX3" fmla="*/ 4560424 w 4838218"/>
                  <a:gd name="connsiteY3" fmla="*/ 1875099 h 3831220"/>
                  <a:gd name="connsiteX4" fmla="*/ 4838218 w 4838218"/>
                  <a:gd name="connsiteY4" fmla="*/ 1585732 h 3831220"/>
                  <a:gd name="connsiteX5" fmla="*/ 4653023 w 4838218"/>
                  <a:gd name="connsiteY5" fmla="*/ 902825 h 3831220"/>
                  <a:gd name="connsiteX6" fmla="*/ 4282633 w 4838218"/>
                  <a:gd name="connsiteY6" fmla="*/ 150471 h 3831220"/>
                  <a:gd name="connsiteX7" fmla="*/ 3356658 w 4838218"/>
                  <a:gd name="connsiteY7" fmla="*/ 0 h 3831220"/>
                  <a:gd name="connsiteX8" fmla="*/ 104172 w 4838218"/>
                  <a:gd name="connsiteY8" fmla="*/ 185195 h 3831220"/>
                  <a:gd name="connsiteX9" fmla="*/ 0 w 4838218"/>
                  <a:gd name="connsiteY9" fmla="*/ 3368233 h 3831220"/>
                  <a:gd name="connsiteX10" fmla="*/ 659757 w 4838218"/>
                  <a:gd name="connsiteY10" fmla="*/ 3831220 h 3831220"/>
                  <a:gd name="connsiteX0" fmla="*/ 659757 w 4838218"/>
                  <a:gd name="connsiteY0" fmla="*/ 3831220 h 3831220"/>
                  <a:gd name="connsiteX1" fmla="*/ 1551008 w 4838218"/>
                  <a:gd name="connsiteY1" fmla="*/ 2974694 h 3831220"/>
                  <a:gd name="connsiteX2" fmla="*/ 2997843 w 4838218"/>
                  <a:gd name="connsiteY2" fmla="*/ 1979271 h 3831220"/>
                  <a:gd name="connsiteX3" fmla="*/ 4560424 w 4838218"/>
                  <a:gd name="connsiteY3" fmla="*/ 1875099 h 3831220"/>
                  <a:gd name="connsiteX4" fmla="*/ 4838218 w 4838218"/>
                  <a:gd name="connsiteY4" fmla="*/ 1585732 h 3831220"/>
                  <a:gd name="connsiteX5" fmla="*/ 4537276 w 4838218"/>
                  <a:gd name="connsiteY5" fmla="*/ 1053296 h 3831220"/>
                  <a:gd name="connsiteX6" fmla="*/ 4282633 w 4838218"/>
                  <a:gd name="connsiteY6" fmla="*/ 150471 h 3831220"/>
                  <a:gd name="connsiteX7" fmla="*/ 3356658 w 4838218"/>
                  <a:gd name="connsiteY7" fmla="*/ 0 h 3831220"/>
                  <a:gd name="connsiteX8" fmla="*/ 104172 w 4838218"/>
                  <a:gd name="connsiteY8" fmla="*/ 185195 h 3831220"/>
                  <a:gd name="connsiteX9" fmla="*/ 0 w 4838218"/>
                  <a:gd name="connsiteY9" fmla="*/ 3368233 h 3831220"/>
                  <a:gd name="connsiteX10" fmla="*/ 659757 w 4838218"/>
                  <a:gd name="connsiteY10" fmla="*/ 3831220 h 3831220"/>
                  <a:gd name="connsiteX0" fmla="*/ 659757 w 4838218"/>
                  <a:gd name="connsiteY0" fmla="*/ 3831220 h 3831220"/>
                  <a:gd name="connsiteX1" fmla="*/ 1551008 w 4838218"/>
                  <a:gd name="connsiteY1" fmla="*/ 2974694 h 3831220"/>
                  <a:gd name="connsiteX2" fmla="*/ 2997843 w 4838218"/>
                  <a:gd name="connsiteY2" fmla="*/ 1979271 h 3831220"/>
                  <a:gd name="connsiteX3" fmla="*/ 4560424 w 4838218"/>
                  <a:gd name="connsiteY3" fmla="*/ 1875099 h 3831220"/>
                  <a:gd name="connsiteX4" fmla="*/ 4838218 w 4838218"/>
                  <a:gd name="connsiteY4" fmla="*/ 1585732 h 3831220"/>
                  <a:gd name="connsiteX5" fmla="*/ 4560425 w 4838218"/>
                  <a:gd name="connsiteY5" fmla="*/ 1030147 h 3831220"/>
                  <a:gd name="connsiteX6" fmla="*/ 4282633 w 4838218"/>
                  <a:gd name="connsiteY6" fmla="*/ 150471 h 3831220"/>
                  <a:gd name="connsiteX7" fmla="*/ 3356658 w 4838218"/>
                  <a:gd name="connsiteY7" fmla="*/ 0 h 3831220"/>
                  <a:gd name="connsiteX8" fmla="*/ 104172 w 4838218"/>
                  <a:gd name="connsiteY8" fmla="*/ 185195 h 3831220"/>
                  <a:gd name="connsiteX9" fmla="*/ 0 w 4838218"/>
                  <a:gd name="connsiteY9" fmla="*/ 3368233 h 3831220"/>
                  <a:gd name="connsiteX10" fmla="*/ 659757 w 4838218"/>
                  <a:gd name="connsiteY10" fmla="*/ 3831220 h 3831220"/>
                  <a:gd name="connsiteX0" fmla="*/ 659757 w 4838218"/>
                  <a:gd name="connsiteY0" fmla="*/ 3831220 h 3831220"/>
                  <a:gd name="connsiteX1" fmla="*/ 1551008 w 4838218"/>
                  <a:gd name="connsiteY1" fmla="*/ 2974694 h 3831220"/>
                  <a:gd name="connsiteX2" fmla="*/ 2997843 w 4838218"/>
                  <a:gd name="connsiteY2" fmla="*/ 1979271 h 3831220"/>
                  <a:gd name="connsiteX3" fmla="*/ 4560424 w 4838218"/>
                  <a:gd name="connsiteY3" fmla="*/ 1875099 h 3831220"/>
                  <a:gd name="connsiteX4" fmla="*/ 4838218 w 4838218"/>
                  <a:gd name="connsiteY4" fmla="*/ 1585732 h 3831220"/>
                  <a:gd name="connsiteX5" fmla="*/ 4560425 w 4838218"/>
                  <a:gd name="connsiteY5" fmla="*/ 1030147 h 3831220"/>
                  <a:gd name="connsiteX6" fmla="*/ 4213184 w 4838218"/>
                  <a:gd name="connsiteY6" fmla="*/ 277792 h 3831220"/>
                  <a:gd name="connsiteX7" fmla="*/ 3356658 w 4838218"/>
                  <a:gd name="connsiteY7" fmla="*/ 0 h 3831220"/>
                  <a:gd name="connsiteX8" fmla="*/ 104172 w 4838218"/>
                  <a:gd name="connsiteY8" fmla="*/ 185195 h 3831220"/>
                  <a:gd name="connsiteX9" fmla="*/ 0 w 4838218"/>
                  <a:gd name="connsiteY9" fmla="*/ 3368233 h 3831220"/>
                  <a:gd name="connsiteX10" fmla="*/ 659757 w 4838218"/>
                  <a:gd name="connsiteY10" fmla="*/ 3831220 h 3831220"/>
                  <a:gd name="connsiteX0" fmla="*/ 659757 w 4838218"/>
                  <a:gd name="connsiteY0" fmla="*/ 3680749 h 3680749"/>
                  <a:gd name="connsiteX1" fmla="*/ 1551008 w 4838218"/>
                  <a:gd name="connsiteY1" fmla="*/ 2824223 h 3680749"/>
                  <a:gd name="connsiteX2" fmla="*/ 2997843 w 4838218"/>
                  <a:gd name="connsiteY2" fmla="*/ 1828800 h 3680749"/>
                  <a:gd name="connsiteX3" fmla="*/ 4560424 w 4838218"/>
                  <a:gd name="connsiteY3" fmla="*/ 1724628 h 3680749"/>
                  <a:gd name="connsiteX4" fmla="*/ 4838218 w 4838218"/>
                  <a:gd name="connsiteY4" fmla="*/ 1435261 h 3680749"/>
                  <a:gd name="connsiteX5" fmla="*/ 4560425 w 4838218"/>
                  <a:gd name="connsiteY5" fmla="*/ 879676 h 3680749"/>
                  <a:gd name="connsiteX6" fmla="*/ 4213184 w 4838218"/>
                  <a:gd name="connsiteY6" fmla="*/ 127321 h 3680749"/>
                  <a:gd name="connsiteX7" fmla="*/ 3391382 w 4838218"/>
                  <a:gd name="connsiteY7" fmla="*/ 0 h 3680749"/>
                  <a:gd name="connsiteX8" fmla="*/ 104172 w 4838218"/>
                  <a:gd name="connsiteY8" fmla="*/ 34724 h 3680749"/>
                  <a:gd name="connsiteX9" fmla="*/ 0 w 4838218"/>
                  <a:gd name="connsiteY9" fmla="*/ 3217762 h 3680749"/>
                  <a:gd name="connsiteX10" fmla="*/ 659757 w 4838218"/>
                  <a:gd name="connsiteY10" fmla="*/ 3680749 h 3680749"/>
                  <a:gd name="connsiteX0" fmla="*/ 659757 w 4838218"/>
                  <a:gd name="connsiteY0" fmla="*/ 3680749 h 3680749"/>
                  <a:gd name="connsiteX1" fmla="*/ 1551008 w 4838218"/>
                  <a:gd name="connsiteY1" fmla="*/ 2824223 h 3680749"/>
                  <a:gd name="connsiteX2" fmla="*/ 2997843 w 4838218"/>
                  <a:gd name="connsiteY2" fmla="*/ 1828800 h 3680749"/>
                  <a:gd name="connsiteX3" fmla="*/ 4560424 w 4838218"/>
                  <a:gd name="connsiteY3" fmla="*/ 1724628 h 3680749"/>
                  <a:gd name="connsiteX4" fmla="*/ 4838218 w 4838218"/>
                  <a:gd name="connsiteY4" fmla="*/ 1435261 h 3680749"/>
                  <a:gd name="connsiteX5" fmla="*/ 4560425 w 4838218"/>
                  <a:gd name="connsiteY5" fmla="*/ 879676 h 3680749"/>
                  <a:gd name="connsiteX6" fmla="*/ 4213184 w 4838218"/>
                  <a:gd name="connsiteY6" fmla="*/ 127321 h 3680749"/>
                  <a:gd name="connsiteX7" fmla="*/ 3391382 w 4838218"/>
                  <a:gd name="connsiteY7" fmla="*/ 0 h 3680749"/>
                  <a:gd name="connsiteX8" fmla="*/ 150471 w 4838218"/>
                  <a:gd name="connsiteY8" fmla="*/ 138896 h 3680749"/>
                  <a:gd name="connsiteX9" fmla="*/ 0 w 4838218"/>
                  <a:gd name="connsiteY9" fmla="*/ 3217762 h 3680749"/>
                  <a:gd name="connsiteX10" fmla="*/ 659757 w 4838218"/>
                  <a:gd name="connsiteY10" fmla="*/ 3680749 h 3680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838218" h="3680749">
                    <a:moveTo>
                      <a:pt x="659757" y="3680749"/>
                    </a:moveTo>
                    <a:lnTo>
                      <a:pt x="1551008" y="2824223"/>
                    </a:lnTo>
                    <a:lnTo>
                      <a:pt x="2997843" y="1828800"/>
                    </a:lnTo>
                    <a:lnTo>
                      <a:pt x="4560424" y="1724628"/>
                    </a:lnTo>
                    <a:lnTo>
                      <a:pt x="4838218" y="1435261"/>
                    </a:lnTo>
                    <a:lnTo>
                      <a:pt x="4560425" y="879676"/>
                    </a:lnTo>
                    <a:lnTo>
                      <a:pt x="4213184" y="127321"/>
                    </a:lnTo>
                    <a:lnTo>
                      <a:pt x="3391382" y="0"/>
                    </a:lnTo>
                    <a:lnTo>
                      <a:pt x="150471" y="138896"/>
                    </a:lnTo>
                    <a:lnTo>
                      <a:pt x="0" y="3217762"/>
                    </a:lnTo>
                    <a:lnTo>
                      <a:pt x="659757" y="3680749"/>
                    </a:lnTo>
                    <a:close/>
                  </a:path>
                </a:pathLst>
              </a:cu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EDC704A-4B74-1D52-2C35-B3C188B23E2B}"/>
                </a:ext>
              </a:extLst>
            </p:cNvPr>
            <p:cNvSpPr txBox="1"/>
            <p:nvPr/>
          </p:nvSpPr>
          <p:spPr>
            <a:xfrm>
              <a:off x="2789499" y="185856"/>
              <a:ext cx="3935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4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8817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4563</TotalTime>
  <Words>25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Tuck</dc:creator>
  <cp:lastModifiedBy>Matthew Tuck</cp:lastModifiedBy>
  <cp:revision>1</cp:revision>
  <dcterms:created xsi:type="dcterms:W3CDTF">2025-02-07T21:31:00Z</dcterms:created>
  <dcterms:modified xsi:type="dcterms:W3CDTF">2025-02-22T18:41:01Z</dcterms:modified>
</cp:coreProperties>
</file>