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0" r:id="rId4"/>
    <p:sldMasterId id="2147483806" r:id="rId5"/>
  </p:sldMasterIdLst>
  <p:notesMasterIdLst>
    <p:notesMasterId r:id="rId19"/>
  </p:notesMasterIdLst>
  <p:sldIdLst>
    <p:sldId id="256" r:id="rId6"/>
    <p:sldId id="272" r:id="rId7"/>
    <p:sldId id="281" r:id="rId8"/>
    <p:sldId id="280" r:id="rId9"/>
    <p:sldId id="293" r:id="rId10"/>
    <p:sldId id="258" r:id="rId11"/>
    <p:sldId id="297" r:id="rId12"/>
    <p:sldId id="289" r:id="rId13"/>
    <p:sldId id="288" r:id="rId14"/>
    <p:sldId id="296" r:id="rId15"/>
    <p:sldId id="267" r:id="rId16"/>
    <p:sldId id="274" r:id="rId17"/>
    <p:sldId id="292"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Lato" panose="020F0502020204030203" pitchFamily="34" charset="0"/>
        <a:ea typeface="+mn-ea"/>
        <a:cs typeface="+mn-cs"/>
      </a:defRPr>
    </a:lvl1pPr>
    <a:lvl2pPr marL="4572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2pPr>
    <a:lvl3pPr marL="9144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3pPr>
    <a:lvl4pPr marL="13716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4pPr>
    <a:lvl5pPr marL="18288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5pPr>
    <a:lvl6pPr marL="2286000" algn="l" defTabSz="914400" rtl="0" eaLnBrk="1" latinLnBrk="0" hangingPunct="1">
      <a:defRPr kern="1200">
        <a:solidFill>
          <a:schemeClr val="tx1"/>
        </a:solidFill>
        <a:latin typeface="Lato" panose="020F0502020204030203" pitchFamily="34" charset="0"/>
        <a:ea typeface="+mn-ea"/>
        <a:cs typeface="+mn-cs"/>
      </a:defRPr>
    </a:lvl6pPr>
    <a:lvl7pPr marL="2743200" algn="l" defTabSz="914400" rtl="0" eaLnBrk="1" latinLnBrk="0" hangingPunct="1">
      <a:defRPr kern="1200">
        <a:solidFill>
          <a:schemeClr val="tx1"/>
        </a:solidFill>
        <a:latin typeface="Lato" panose="020F0502020204030203" pitchFamily="34" charset="0"/>
        <a:ea typeface="+mn-ea"/>
        <a:cs typeface="+mn-cs"/>
      </a:defRPr>
    </a:lvl7pPr>
    <a:lvl8pPr marL="3200400" algn="l" defTabSz="914400" rtl="0" eaLnBrk="1" latinLnBrk="0" hangingPunct="1">
      <a:defRPr kern="1200">
        <a:solidFill>
          <a:schemeClr val="tx1"/>
        </a:solidFill>
        <a:latin typeface="Lato" panose="020F0502020204030203" pitchFamily="34" charset="0"/>
        <a:ea typeface="+mn-ea"/>
        <a:cs typeface="+mn-cs"/>
      </a:defRPr>
    </a:lvl8pPr>
    <a:lvl9pPr marL="3657600" algn="l" defTabSz="914400" rtl="0" eaLnBrk="1" latinLnBrk="0" hangingPunct="1">
      <a:defRPr kern="1200">
        <a:solidFill>
          <a:schemeClr val="tx1"/>
        </a:solidFill>
        <a:latin typeface="Lato" panose="020F0502020204030203"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7EB1"/>
    <a:srgbClr val="097E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F75FDC-4FED-594C-B2D8-958FB3223312}" v="1812" dt="2023-01-19T23:33:56.150"/>
    <p1510:client id="{6A2F81C3-ED7A-4A75-BDC1-9048B6760C79}" v="8" dt="2023-01-19T02:04:19.082"/>
  </p1510:revLst>
</p1510:revInfo>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6"/>
    <p:restoredTop sz="94590"/>
  </p:normalViewPr>
  <p:slideViewPr>
    <p:cSldViewPr snapToGrid="0">
      <p:cViewPr varScale="1">
        <p:scale>
          <a:sx n="99" d="100"/>
          <a:sy n="99" d="100"/>
        </p:scale>
        <p:origin x="1072" y="17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F60F39-E487-9C43-BEF8-61E62388CA71}"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1079BB0A-CDAE-3B41-9587-367DFB1BAAC8}">
      <dgm:prSet phldrT="[Text]" custT="1"/>
      <dgm:spPr/>
      <dgm:t>
        <a:bodyPr/>
        <a:lstStyle/>
        <a:p>
          <a:r>
            <a:rPr lang="en-US" sz="2400">
              <a:solidFill>
                <a:schemeClr val="tx1"/>
              </a:solidFill>
            </a:rPr>
            <a:t>Data</a:t>
          </a:r>
        </a:p>
      </dgm:t>
    </dgm:pt>
    <dgm:pt modelId="{685E5AF1-8234-B74C-9639-5B69F3940742}" type="parTrans" cxnId="{AC45A2C3-714E-4740-B91D-52B98C1F5F77}">
      <dgm:prSet/>
      <dgm:spPr/>
      <dgm:t>
        <a:bodyPr/>
        <a:lstStyle/>
        <a:p>
          <a:endParaRPr lang="en-US" sz="2400">
            <a:solidFill>
              <a:schemeClr val="tx1"/>
            </a:solidFill>
          </a:endParaRPr>
        </a:p>
      </dgm:t>
    </dgm:pt>
    <dgm:pt modelId="{9203E778-5E1E-F64E-BD66-308716D8D0C1}" type="sibTrans" cxnId="{AC45A2C3-714E-4740-B91D-52B98C1F5F77}">
      <dgm:prSet/>
      <dgm:spPr/>
      <dgm:t>
        <a:bodyPr/>
        <a:lstStyle/>
        <a:p>
          <a:endParaRPr lang="en-US" sz="2400">
            <a:solidFill>
              <a:schemeClr val="tx1"/>
            </a:solidFill>
          </a:endParaRPr>
        </a:p>
      </dgm:t>
    </dgm:pt>
    <dgm:pt modelId="{2B4DDEE9-9F40-AB4C-A53E-E9551EE57391}">
      <dgm:prSet phldrT="[Text]" custT="1"/>
      <dgm:spPr/>
      <dgm:t>
        <a:bodyPr/>
        <a:lstStyle/>
        <a:p>
          <a:r>
            <a:rPr lang="en-US" sz="1400" b="1" u="sng">
              <a:solidFill>
                <a:schemeClr val="tx1"/>
              </a:solidFill>
            </a:rPr>
            <a:t>Objective: </a:t>
          </a:r>
        </a:p>
        <a:p>
          <a:r>
            <a:rPr lang="en-US" sz="1400">
              <a:solidFill>
                <a:schemeClr val="tx1"/>
              </a:solidFill>
            </a:rPr>
            <a:t>Obtain large volumes of structured optometry data with identifier for patient’s vision status (i.e., presence/severity of various eye conditions).</a:t>
          </a:r>
        </a:p>
      </dgm:t>
    </dgm:pt>
    <dgm:pt modelId="{2FA68951-4025-E44B-AACA-1EB4E4DB635B}" type="parTrans" cxnId="{408AACF8-D89D-9944-901B-4FE5AF0FA801}">
      <dgm:prSet/>
      <dgm:spPr/>
      <dgm:t>
        <a:bodyPr/>
        <a:lstStyle/>
        <a:p>
          <a:endParaRPr lang="en-US" sz="2400">
            <a:solidFill>
              <a:schemeClr val="tx1"/>
            </a:solidFill>
          </a:endParaRPr>
        </a:p>
      </dgm:t>
    </dgm:pt>
    <dgm:pt modelId="{08D2EBCD-687D-9C4B-8D82-FB1003562CF6}" type="sibTrans" cxnId="{408AACF8-D89D-9944-901B-4FE5AF0FA801}">
      <dgm:prSet/>
      <dgm:spPr/>
      <dgm:t>
        <a:bodyPr/>
        <a:lstStyle/>
        <a:p>
          <a:endParaRPr lang="en-US" sz="2400">
            <a:solidFill>
              <a:schemeClr val="tx1"/>
            </a:solidFill>
          </a:endParaRPr>
        </a:p>
      </dgm:t>
    </dgm:pt>
    <dgm:pt modelId="{81A16FD3-ED59-1244-811C-D183C3EA1073}">
      <dgm:prSet phldrT="[Text]" custT="1"/>
      <dgm:spPr/>
      <dgm:t>
        <a:bodyPr/>
        <a:lstStyle/>
        <a:p>
          <a:r>
            <a:rPr lang="en-US" sz="1400" b="1" u="sng">
              <a:solidFill>
                <a:schemeClr val="tx1"/>
              </a:solidFill>
            </a:rPr>
            <a:t>Problem:</a:t>
          </a:r>
        </a:p>
        <a:p>
          <a:r>
            <a:rPr lang="en-US" sz="1400" b="0" u="none">
              <a:solidFill>
                <a:schemeClr val="tx1"/>
              </a:solidFill>
            </a:rPr>
            <a:t>Most available data would exist within developed countries with rigid health information privacy laws, making large-scale collection difficult. </a:t>
          </a:r>
        </a:p>
      </dgm:t>
    </dgm:pt>
    <dgm:pt modelId="{9D925F5E-60E4-CA4F-B720-BAB80A1DADD9}" type="parTrans" cxnId="{DB03FCD5-BC9C-6B43-9C8A-21C1030B61F1}">
      <dgm:prSet/>
      <dgm:spPr/>
      <dgm:t>
        <a:bodyPr/>
        <a:lstStyle/>
        <a:p>
          <a:endParaRPr lang="en-US" sz="2400">
            <a:solidFill>
              <a:schemeClr val="tx1"/>
            </a:solidFill>
          </a:endParaRPr>
        </a:p>
      </dgm:t>
    </dgm:pt>
    <dgm:pt modelId="{F952D641-2DF3-3048-8FF6-9B2AF90BEEBE}" type="sibTrans" cxnId="{DB03FCD5-BC9C-6B43-9C8A-21C1030B61F1}">
      <dgm:prSet/>
      <dgm:spPr/>
      <dgm:t>
        <a:bodyPr/>
        <a:lstStyle/>
        <a:p>
          <a:endParaRPr lang="en-US" sz="2400">
            <a:solidFill>
              <a:schemeClr val="tx1"/>
            </a:solidFill>
          </a:endParaRPr>
        </a:p>
      </dgm:t>
    </dgm:pt>
    <dgm:pt modelId="{46ED6AD4-3CAF-3F49-920D-2F096C744328}">
      <dgm:prSet phldrT="[Text]" custT="1"/>
      <dgm:spPr/>
      <dgm:t>
        <a:bodyPr/>
        <a:lstStyle/>
        <a:p>
          <a:r>
            <a:rPr lang="en-US" sz="1400" b="1" u="sng">
              <a:solidFill>
                <a:schemeClr val="tx1"/>
              </a:solidFill>
            </a:rPr>
            <a:t>Solution:</a:t>
          </a:r>
        </a:p>
        <a:p>
          <a:r>
            <a:rPr lang="en-US" sz="1400" b="0" u="none">
              <a:solidFill>
                <a:schemeClr val="tx1"/>
              </a:solidFill>
            </a:rPr>
            <a:t>Mitigate data sensitivity by anonymizing &amp; compressing data at source before extraction; removing personal identifiers and export only engineered features (i.e., not entire file) from each instance of data.</a:t>
          </a:r>
        </a:p>
      </dgm:t>
    </dgm:pt>
    <dgm:pt modelId="{F56B6C64-5A63-D64F-8D1B-E82128CA39CE}" type="parTrans" cxnId="{5BCCE106-2716-0740-84E9-840542EA0B5A}">
      <dgm:prSet/>
      <dgm:spPr/>
      <dgm:t>
        <a:bodyPr/>
        <a:lstStyle/>
        <a:p>
          <a:endParaRPr lang="en-US" sz="2400">
            <a:solidFill>
              <a:schemeClr val="tx1"/>
            </a:solidFill>
          </a:endParaRPr>
        </a:p>
      </dgm:t>
    </dgm:pt>
    <dgm:pt modelId="{E95B6576-C959-C748-8886-0EA81156FC6A}" type="sibTrans" cxnId="{5BCCE106-2716-0740-84E9-840542EA0B5A}">
      <dgm:prSet/>
      <dgm:spPr/>
      <dgm:t>
        <a:bodyPr/>
        <a:lstStyle/>
        <a:p>
          <a:endParaRPr lang="en-US" sz="2400">
            <a:solidFill>
              <a:schemeClr val="tx1"/>
            </a:solidFill>
          </a:endParaRPr>
        </a:p>
      </dgm:t>
    </dgm:pt>
    <dgm:pt modelId="{E9CBDE9E-3B88-A044-AC43-A8FD3341E76E}">
      <dgm:prSet phldrT="[Text]" custT="1"/>
      <dgm:spPr/>
      <dgm:t>
        <a:bodyPr/>
        <a:lstStyle/>
        <a:p>
          <a:r>
            <a:rPr lang="en-US" sz="2400" b="0" u="none">
              <a:solidFill>
                <a:schemeClr val="tx1"/>
              </a:solidFill>
            </a:rPr>
            <a:t>Financing</a:t>
          </a:r>
        </a:p>
      </dgm:t>
    </dgm:pt>
    <dgm:pt modelId="{A4B1AD3D-05DF-5B4D-AAD3-3DE401B0501C}" type="parTrans" cxnId="{4314B4D1-F350-224D-A5A3-F1F3D31BAE77}">
      <dgm:prSet/>
      <dgm:spPr/>
      <dgm:t>
        <a:bodyPr/>
        <a:lstStyle/>
        <a:p>
          <a:endParaRPr lang="en-US" sz="2400">
            <a:solidFill>
              <a:schemeClr val="tx1"/>
            </a:solidFill>
          </a:endParaRPr>
        </a:p>
      </dgm:t>
    </dgm:pt>
    <dgm:pt modelId="{0FE9DCBA-AEFE-B642-A1EF-9DA5F9228149}" type="sibTrans" cxnId="{4314B4D1-F350-224D-A5A3-F1F3D31BAE77}">
      <dgm:prSet/>
      <dgm:spPr/>
      <dgm:t>
        <a:bodyPr/>
        <a:lstStyle/>
        <a:p>
          <a:endParaRPr lang="en-US" sz="2400">
            <a:solidFill>
              <a:schemeClr val="tx1"/>
            </a:solidFill>
          </a:endParaRPr>
        </a:p>
      </dgm:t>
    </dgm:pt>
    <dgm:pt modelId="{E5A01EA3-128C-784D-9031-DE1BFC84C085}">
      <dgm:prSet phldrT="[Text]" custT="1"/>
      <dgm:spPr/>
      <dgm:t>
        <a:bodyPr/>
        <a:lstStyle/>
        <a:p>
          <a:pPr>
            <a:buFont typeface="Arial" panose="020B0604020202020204" pitchFamily="34" charset="0"/>
            <a:buNone/>
          </a:pPr>
          <a:r>
            <a:rPr lang="en-US" sz="1400" b="0" u="none">
              <a:solidFill>
                <a:schemeClr val="tx1"/>
              </a:solidFill>
            </a:rPr>
            <a:t>In addition to conventional venture capital funding sources, the specific nature of this project may render it eligible for several philanthropic and/or governmental funding contracts.</a:t>
          </a:r>
        </a:p>
      </dgm:t>
    </dgm:pt>
    <dgm:pt modelId="{BBD89D7D-FDAE-3449-A91F-F7246926A2B3}" type="parTrans" cxnId="{A1332D63-CFCE-4B43-886F-B7E6018B0DBC}">
      <dgm:prSet/>
      <dgm:spPr/>
      <dgm:t>
        <a:bodyPr/>
        <a:lstStyle/>
        <a:p>
          <a:endParaRPr lang="en-US" sz="2400">
            <a:solidFill>
              <a:schemeClr val="tx1"/>
            </a:solidFill>
          </a:endParaRPr>
        </a:p>
      </dgm:t>
    </dgm:pt>
    <dgm:pt modelId="{5BB7C76E-62CA-E849-896C-1485FFA302C9}" type="sibTrans" cxnId="{A1332D63-CFCE-4B43-886F-B7E6018B0DBC}">
      <dgm:prSet/>
      <dgm:spPr/>
      <dgm:t>
        <a:bodyPr/>
        <a:lstStyle/>
        <a:p>
          <a:endParaRPr lang="en-US" sz="2400">
            <a:solidFill>
              <a:schemeClr val="tx1"/>
            </a:solidFill>
          </a:endParaRPr>
        </a:p>
      </dgm:t>
    </dgm:pt>
    <dgm:pt modelId="{D5B56F10-5888-CB43-AD75-D243A5B593A2}">
      <dgm:prSet phldrT="[Text]" custT="1"/>
      <dgm:spPr/>
      <dgm:t>
        <a:bodyPr/>
        <a:lstStyle/>
        <a:p>
          <a:pPr>
            <a:buFont typeface="Arial" panose="020B0604020202020204" pitchFamily="34" charset="0"/>
            <a:buNone/>
          </a:pPr>
          <a:r>
            <a:rPr lang="en-US" sz="1400" b="0" u="none">
              <a:solidFill>
                <a:schemeClr val="tx1"/>
              </a:solidFill>
            </a:rPr>
            <a:t> These vectors may provide access to favourable funding conditions, or to valuable publicity for subsequent funding rounds or final commercial roll-out.</a:t>
          </a:r>
        </a:p>
      </dgm:t>
    </dgm:pt>
    <dgm:pt modelId="{F6E07B7F-3EAC-E44F-8688-A5F1457E61AF}" type="parTrans" cxnId="{5F35FEC0-FE00-814A-8B56-96066CE04891}">
      <dgm:prSet/>
      <dgm:spPr/>
      <dgm:t>
        <a:bodyPr/>
        <a:lstStyle/>
        <a:p>
          <a:endParaRPr lang="en-US" sz="2400">
            <a:solidFill>
              <a:schemeClr val="tx1"/>
            </a:solidFill>
          </a:endParaRPr>
        </a:p>
      </dgm:t>
    </dgm:pt>
    <dgm:pt modelId="{E63BA1FD-AF92-7443-AB2F-90FEEE873622}" type="sibTrans" cxnId="{5F35FEC0-FE00-814A-8B56-96066CE04891}">
      <dgm:prSet/>
      <dgm:spPr/>
      <dgm:t>
        <a:bodyPr/>
        <a:lstStyle/>
        <a:p>
          <a:endParaRPr lang="en-US" sz="2400">
            <a:solidFill>
              <a:schemeClr val="tx1"/>
            </a:solidFill>
          </a:endParaRPr>
        </a:p>
      </dgm:t>
    </dgm:pt>
    <dgm:pt modelId="{2A07F24A-75AD-9646-825C-855AF8657103}" type="pres">
      <dgm:prSet presAssocID="{27F60F39-E487-9C43-BEF8-61E62388CA71}" presName="vert0" presStyleCnt="0">
        <dgm:presLayoutVars>
          <dgm:dir/>
          <dgm:animOne val="branch"/>
          <dgm:animLvl val="lvl"/>
        </dgm:presLayoutVars>
      </dgm:prSet>
      <dgm:spPr/>
    </dgm:pt>
    <dgm:pt modelId="{45A0A407-73B1-F642-8E32-CD577B298666}" type="pres">
      <dgm:prSet presAssocID="{1079BB0A-CDAE-3B41-9587-367DFB1BAAC8}" presName="thickLine" presStyleLbl="alignNode1" presStyleIdx="0" presStyleCnt="2"/>
      <dgm:spPr/>
    </dgm:pt>
    <dgm:pt modelId="{7D5F4EFB-B3A2-4949-AE7E-69CBF627703C}" type="pres">
      <dgm:prSet presAssocID="{1079BB0A-CDAE-3B41-9587-367DFB1BAAC8}" presName="horz1" presStyleCnt="0"/>
      <dgm:spPr/>
    </dgm:pt>
    <dgm:pt modelId="{A8F3CA9E-A06C-C948-82CB-B0182453BA7C}" type="pres">
      <dgm:prSet presAssocID="{1079BB0A-CDAE-3B41-9587-367DFB1BAAC8}" presName="tx1" presStyleLbl="revTx" presStyleIdx="0" presStyleCnt="7"/>
      <dgm:spPr/>
    </dgm:pt>
    <dgm:pt modelId="{98F799F5-E8EF-1742-9F94-520AED7F2DBB}" type="pres">
      <dgm:prSet presAssocID="{1079BB0A-CDAE-3B41-9587-367DFB1BAAC8}" presName="vert1" presStyleCnt="0"/>
      <dgm:spPr/>
    </dgm:pt>
    <dgm:pt modelId="{30962488-1C0E-974C-9A51-CFA69BDC1C35}" type="pres">
      <dgm:prSet presAssocID="{2B4DDEE9-9F40-AB4C-A53E-E9551EE57391}" presName="vertSpace2a" presStyleCnt="0"/>
      <dgm:spPr/>
    </dgm:pt>
    <dgm:pt modelId="{C1905A78-7D3A-E640-87DC-B124C98657F7}" type="pres">
      <dgm:prSet presAssocID="{2B4DDEE9-9F40-AB4C-A53E-E9551EE57391}" presName="horz2" presStyleCnt="0"/>
      <dgm:spPr/>
    </dgm:pt>
    <dgm:pt modelId="{A1D4626E-6580-854A-88BE-2CDE39412828}" type="pres">
      <dgm:prSet presAssocID="{2B4DDEE9-9F40-AB4C-A53E-E9551EE57391}" presName="horzSpace2" presStyleCnt="0"/>
      <dgm:spPr/>
    </dgm:pt>
    <dgm:pt modelId="{5E5F4FE3-9DDF-1744-A595-931AE61AB796}" type="pres">
      <dgm:prSet presAssocID="{2B4DDEE9-9F40-AB4C-A53E-E9551EE57391}" presName="tx2" presStyleLbl="revTx" presStyleIdx="1" presStyleCnt="7"/>
      <dgm:spPr/>
    </dgm:pt>
    <dgm:pt modelId="{B4D057C4-7847-A84D-AB88-2E2E1B487133}" type="pres">
      <dgm:prSet presAssocID="{2B4DDEE9-9F40-AB4C-A53E-E9551EE57391}" presName="vert2" presStyleCnt="0"/>
      <dgm:spPr/>
    </dgm:pt>
    <dgm:pt modelId="{F600B09D-12DE-104B-BC86-6981984612D5}" type="pres">
      <dgm:prSet presAssocID="{2B4DDEE9-9F40-AB4C-A53E-E9551EE57391}" presName="thinLine2b" presStyleLbl="callout" presStyleIdx="0" presStyleCnt="5"/>
      <dgm:spPr/>
    </dgm:pt>
    <dgm:pt modelId="{FAB43C2B-213C-114F-9AD6-3CA1A8A99501}" type="pres">
      <dgm:prSet presAssocID="{2B4DDEE9-9F40-AB4C-A53E-E9551EE57391}" presName="vertSpace2b" presStyleCnt="0"/>
      <dgm:spPr/>
    </dgm:pt>
    <dgm:pt modelId="{7546B35F-1562-A047-B10A-218BB1F8A903}" type="pres">
      <dgm:prSet presAssocID="{81A16FD3-ED59-1244-811C-D183C3EA1073}" presName="horz2" presStyleCnt="0"/>
      <dgm:spPr/>
    </dgm:pt>
    <dgm:pt modelId="{44305978-1487-5847-8B65-0B380D485C60}" type="pres">
      <dgm:prSet presAssocID="{81A16FD3-ED59-1244-811C-D183C3EA1073}" presName="horzSpace2" presStyleCnt="0"/>
      <dgm:spPr/>
    </dgm:pt>
    <dgm:pt modelId="{20411F53-F443-C045-A6A5-CA62363CF5FC}" type="pres">
      <dgm:prSet presAssocID="{81A16FD3-ED59-1244-811C-D183C3EA1073}" presName="tx2" presStyleLbl="revTx" presStyleIdx="2" presStyleCnt="7"/>
      <dgm:spPr/>
    </dgm:pt>
    <dgm:pt modelId="{E49E3CCE-5C5D-AD4C-866C-7127F09E23C8}" type="pres">
      <dgm:prSet presAssocID="{81A16FD3-ED59-1244-811C-D183C3EA1073}" presName="vert2" presStyleCnt="0"/>
      <dgm:spPr/>
    </dgm:pt>
    <dgm:pt modelId="{7B1B90E3-C2F2-4449-BAFB-95E754B94C06}" type="pres">
      <dgm:prSet presAssocID="{81A16FD3-ED59-1244-811C-D183C3EA1073}" presName="thinLine2b" presStyleLbl="callout" presStyleIdx="1" presStyleCnt="5"/>
      <dgm:spPr/>
    </dgm:pt>
    <dgm:pt modelId="{B7751DEE-2B10-BF4C-A79B-359A4E3AD68C}" type="pres">
      <dgm:prSet presAssocID="{81A16FD3-ED59-1244-811C-D183C3EA1073}" presName="vertSpace2b" presStyleCnt="0"/>
      <dgm:spPr/>
    </dgm:pt>
    <dgm:pt modelId="{CB4475AA-A914-1346-94A4-C05E0B14CADB}" type="pres">
      <dgm:prSet presAssocID="{46ED6AD4-3CAF-3F49-920D-2F096C744328}" presName="horz2" presStyleCnt="0"/>
      <dgm:spPr/>
    </dgm:pt>
    <dgm:pt modelId="{76357C62-D12E-8B41-82B4-573E99972780}" type="pres">
      <dgm:prSet presAssocID="{46ED6AD4-3CAF-3F49-920D-2F096C744328}" presName="horzSpace2" presStyleCnt="0"/>
      <dgm:spPr/>
    </dgm:pt>
    <dgm:pt modelId="{85B1D88F-005E-3C49-889E-F3EBD6960B4E}" type="pres">
      <dgm:prSet presAssocID="{46ED6AD4-3CAF-3F49-920D-2F096C744328}" presName="tx2" presStyleLbl="revTx" presStyleIdx="3" presStyleCnt="7"/>
      <dgm:spPr/>
    </dgm:pt>
    <dgm:pt modelId="{00BC721A-F06A-3946-9045-0CD366D2A806}" type="pres">
      <dgm:prSet presAssocID="{46ED6AD4-3CAF-3F49-920D-2F096C744328}" presName="vert2" presStyleCnt="0"/>
      <dgm:spPr/>
    </dgm:pt>
    <dgm:pt modelId="{A7935BA0-F64A-F84F-B05A-121221B814EF}" type="pres">
      <dgm:prSet presAssocID="{46ED6AD4-3CAF-3F49-920D-2F096C744328}" presName="thinLine2b" presStyleLbl="callout" presStyleIdx="2" presStyleCnt="5" custLinFactY="100000" custLinFactNeighborX="209" custLinFactNeighborY="190618"/>
      <dgm:spPr/>
    </dgm:pt>
    <dgm:pt modelId="{F921FA27-6BFD-E644-9BFF-78B76D92812E}" type="pres">
      <dgm:prSet presAssocID="{46ED6AD4-3CAF-3F49-920D-2F096C744328}" presName="vertSpace2b" presStyleCnt="0"/>
      <dgm:spPr/>
    </dgm:pt>
    <dgm:pt modelId="{3E94F4E2-5C6E-C043-B480-ADA4FD02A139}" type="pres">
      <dgm:prSet presAssocID="{E9CBDE9E-3B88-A044-AC43-A8FD3341E76E}" presName="thickLine" presStyleLbl="alignNode1" presStyleIdx="1" presStyleCnt="2" custLinFactNeighborX="-1308" custLinFactNeighborY="2718"/>
      <dgm:spPr/>
    </dgm:pt>
    <dgm:pt modelId="{6F67E6FD-0B49-0648-93C9-AED6CAE6C1DD}" type="pres">
      <dgm:prSet presAssocID="{E9CBDE9E-3B88-A044-AC43-A8FD3341E76E}" presName="horz1" presStyleCnt="0"/>
      <dgm:spPr/>
    </dgm:pt>
    <dgm:pt modelId="{1DA9EC2D-2AEB-674E-AB79-F7BF9E9714F9}" type="pres">
      <dgm:prSet presAssocID="{E9CBDE9E-3B88-A044-AC43-A8FD3341E76E}" presName="tx1" presStyleLbl="revTx" presStyleIdx="4" presStyleCnt="7"/>
      <dgm:spPr/>
    </dgm:pt>
    <dgm:pt modelId="{E1159006-6328-D241-9FBE-86CECA740746}" type="pres">
      <dgm:prSet presAssocID="{E9CBDE9E-3B88-A044-AC43-A8FD3341E76E}" presName="vert1" presStyleCnt="0"/>
      <dgm:spPr/>
    </dgm:pt>
    <dgm:pt modelId="{1DA90D07-D03A-F749-B42D-3FBE3A8F8156}" type="pres">
      <dgm:prSet presAssocID="{E5A01EA3-128C-784D-9031-DE1BFC84C085}" presName="vertSpace2a" presStyleCnt="0"/>
      <dgm:spPr/>
    </dgm:pt>
    <dgm:pt modelId="{FBDCB50F-0393-3844-BE4B-40656BC23F5D}" type="pres">
      <dgm:prSet presAssocID="{E5A01EA3-128C-784D-9031-DE1BFC84C085}" presName="horz2" presStyleCnt="0"/>
      <dgm:spPr/>
    </dgm:pt>
    <dgm:pt modelId="{FA4A3567-8575-6145-960E-FB9574ADD879}" type="pres">
      <dgm:prSet presAssocID="{E5A01EA3-128C-784D-9031-DE1BFC84C085}" presName="horzSpace2" presStyleCnt="0"/>
      <dgm:spPr/>
    </dgm:pt>
    <dgm:pt modelId="{1B794DC0-C531-1343-B162-64B05AD7B6B9}" type="pres">
      <dgm:prSet presAssocID="{E5A01EA3-128C-784D-9031-DE1BFC84C085}" presName="tx2" presStyleLbl="revTx" presStyleIdx="5" presStyleCnt="7"/>
      <dgm:spPr/>
    </dgm:pt>
    <dgm:pt modelId="{087804EB-0BA8-8342-B7BA-AE2A1B1CF1CB}" type="pres">
      <dgm:prSet presAssocID="{E5A01EA3-128C-784D-9031-DE1BFC84C085}" presName="vert2" presStyleCnt="0"/>
      <dgm:spPr/>
    </dgm:pt>
    <dgm:pt modelId="{D37BAB11-12FD-3646-ABC3-0EAE46E265C9}" type="pres">
      <dgm:prSet presAssocID="{E5A01EA3-128C-784D-9031-DE1BFC84C085}" presName="thinLine2b" presStyleLbl="callout" presStyleIdx="3" presStyleCnt="5"/>
      <dgm:spPr/>
    </dgm:pt>
    <dgm:pt modelId="{62CC5B3D-E4F3-F84C-9F73-528072FA41C8}" type="pres">
      <dgm:prSet presAssocID="{E5A01EA3-128C-784D-9031-DE1BFC84C085}" presName="vertSpace2b" presStyleCnt="0"/>
      <dgm:spPr/>
    </dgm:pt>
    <dgm:pt modelId="{AED8129F-87CF-4142-A92C-C4FE4A22FD44}" type="pres">
      <dgm:prSet presAssocID="{D5B56F10-5888-CB43-AD75-D243A5B593A2}" presName="horz2" presStyleCnt="0"/>
      <dgm:spPr/>
    </dgm:pt>
    <dgm:pt modelId="{B9AEC15B-4911-084D-9C4F-FA9E3B3F53EE}" type="pres">
      <dgm:prSet presAssocID="{D5B56F10-5888-CB43-AD75-D243A5B593A2}" presName="horzSpace2" presStyleCnt="0"/>
      <dgm:spPr/>
    </dgm:pt>
    <dgm:pt modelId="{22E8B01A-D6E1-D040-B694-87124CF2B294}" type="pres">
      <dgm:prSet presAssocID="{D5B56F10-5888-CB43-AD75-D243A5B593A2}" presName="tx2" presStyleLbl="revTx" presStyleIdx="6" presStyleCnt="7"/>
      <dgm:spPr/>
    </dgm:pt>
    <dgm:pt modelId="{ABCF7B6E-A569-9C40-8D49-190380713A05}" type="pres">
      <dgm:prSet presAssocID="{D5B56F10-5888-CB43-AD75-D243A5B593A2}" presName="vert2" presStyleCnt="0"/>
      <dgm:spPr/>
    </dgm:pt>
    <dgm:pt modelId="{BE8834C2-C706-2F40-8BCE-4280927004F3}" type="pres">
      <dgm:prSet presAssocID="{D5B56F10-5888-CB43-AD75-D243A5B593A2}" presName="thinLine2b" presStyleLbl="callout" presStyleIdx="4" presStyleCnt="5"/>
      <dgm:spPr/>
    </dgm:pt>
    <dgm:pt modelId="{77B74FB2-1322-D743-8231-3AEE24123F2E}" type="pres">
      <dgm:prSet presAssocID="{D5B56F10-5888-CB43-AD75-D243A5B593A2}" presName="vertSpace2b" presStyleCnt="0"/>
      <dgm:spPr/>
    </dgm:pt>
  </dgm:ptLst>
  <dgm:cxnLst>
    <dgm:cxn modelId="{5BCCE106-2716-0740-84E9-840542EA0B5A}" srcId="{1079BB0A-CDAE-3B41-9587-367DFB1BAAC8}" destId="{46ED6AD4-3CAF-3F49-920D-2F096C744328}" srcOrd="2" destOrd="0" parTransId="{F56B6C64-5A63-D64F-8D1B-E82128CA39CE}" sibTransId="{E95B6576-C959-C748-8886-0EA81156FC6A}"/>
    <dgm:cxn modelId="{200D073F-2DEF-3449-B45A-714C933232DC}" type="presOf" srcId="{81A16FD3-ED59-1244-811C-D183C3EA1073}" destId="{20411F53-F443-C045-A6A5-CA62363CF5FC}" srcOrd="0" destOrd="0" presId="urn:microsoft.com/office/officeart/2008/layout/LinedList"/>
    <dgm:cxn modelId="{EDC8E24B-B8D2-5949-879E-F93351C6BB5A}" type="presOf" srcId="{27F60F39-E487-9C43-BEF8-61E62388CA71}" destId="{2A07F24A-75AD-9646-825C-855AF8657103}" srcOrd="0" destOrd="0" presId="urn:microsoft.com/office/officeart/2008/layout/LinedList"/>
    <dgm:cxn modelId="{A1332D63-CFCE-4B43-886F-B7E6018B0DBC}" srcId="{E9CBDE9E-3B88-A044-AC43-A8FD3341E76E}" destId="{E5A01EA3-128C-784D-9031-DE1BFC84C085}" srcOrd="0" destOrd="0" parTransId="{BBD89D7D-FDAE-3449-A91F-F7246926A2B3}" sibTransId="{5BB7C76E-62CA-E849-896C-1485FFA302C9}"/>
    <dgm:cxn modelId="{E0656165-56B0-EA41-A937-53E8C0300219}" type="presOf" srcId="{46ED6AD4-3CAF-3F49-920D-2F096C744328}" destId="{85B1D88F-005E-3C49-889E-F3EBD6960B4E}" srcOrd="0" destOrd="0" presId="urn:microsoft.com/office/officeart/2008/layout/LinedList"/>
    <dgm:cxn modelId="{8AFC6D6C-15AB-7048-BE74-E1C53F985CF7}" type="presOf" srcId="{2B4DDEE9-9F40-AB4C-A53E-E9551EE57391}" destId="{5E5F4FE3-9DDF-1744-A595-931AE61AB796}" srcOrd="0" destOrd="0" presId="urn:microsoft.com/office/officeart/2008/layout/LinedList"/>
    <dgm:cxn modelId="{DB74AC82-7756-0448-B8B2-2C872DF52B62}" type="presOf" srcId="{1079BB0A-CDAE-3B41-9587-367DFB1BAAC8}" destId="{A8F3CA9E-A06C-C948-82CB-B0182453BA7C}" srcOrd="0" destOrd="0" presId="urn:microsoft.com/office/officeart/2008/layout/LinedList"/>
    <dgm:cxn modelId="{48C91A9D-B8A2-4243-9140-9536B5B3A2AD}" type="presOf" srcId="{E9CBDE9E-3B88-A044-AC43-A8FD3341E76E}" destId="{1DA9EC2D-2AEB-674E-AB79-F7BF9E9714F9}" srcOrd="0" destOrd="0" presId="urn:microsoft.com/office/officeart/2008/layout/LinedList"/>
    <dgm:cxn modelId="{86ECDBAC-744D-2941-A5A5-A520CA6D10C3}" type="presOf" srcId="{D5B56F10-5888-CB43-AD75-D243A5B593A2}" destId="{22E8B01A-D6E1-D040-B694-87124CF2B294}" srcOrd="0" destOrd="0" presId="urn:microsoft.com/office/officeart/2008/layout/LinedList"/>
    <dgm:cxn modelId="{D86B62AD-DC1E-3B46-80DB-2DEA8CB1611F}" type="presOf" srcId="{E5A01EA3-128C-784D-9031-DE1BFC84C085}" destId="{1B794DC0-C531-1343-B162-64B05AD7B6B9}" srcOrd="0" destOrd="0" presId="urn:microsoft.com/office/officeart/2008/layout/LinedList"/>
    <dgm:cxn modelId="{5F35FEC0-FE00-814A-8B56-96066CE04891}" srcId="{E9CBDE9E-3B88-A044-AC43-A8FD3341E76E}" destId="{D5B56F10-5888-CB43-AD75-D243A5B593A2}" srcOrd="1" destOrd="0" parTransId="{F6E07B7F-3EAC-E44F-8688-A5F1457E61AF}" sibTransId="{E63BA1FD-AF92-7443-AB2F-90FEEE873622}"/>
    <dgm:cxn modelId="{AC45A2C3-714E-4740-B91D-52B98C1F5F77}" srcId="{27F60F39-E487-9C43-BEF8-61E62388CA71}" destId="{1079BB0A-CDAE-3B41-9587-367DFB1BAAC8}" srcOrd="0" destOrd="0" parTransId="{685E5AF1-8234-B74C-9639-5B69F3940742}" sibTransId="{9203E778-5E1E-F64E-BD66-308716D8D0C1}"/>
    <dgm:cxn modelId="{4314B4D1-F350-224D-A5A3-F1F3D31BAE77}" srcId="{27F60F39-E487-9C43-BEF8-61E62388CA71}" destId="{E9CBDE9E-3B88-A044-AC43-A8FD3341E76E}" srcOrd="1" destOrd="0" parTransId="{A4B1AD3D-05DF-5B4D-AAD3-3DE401B0501C}" sibTransId="{0FE9DCBA-AEFE-B642-A1EF-9DA5F9228149}"/>
    <dgm:cxn modelId="{DB03FCD5-BC9C-6B43-9C8A-21C1030B61F1}" srcId="{1079BB0A-CDAE-3B41-9587-367DFB1BAAC8}" destId="{81A16FD3-ED59-1244-811C-D183C3EA1073}" srcOrd="1" destOrd="0" parTransId="{9D925F5E-60E4-CA4F-B720-BAB80A1DADD9}" sibTransId="{F952D641-2DF3-3048-8FF6-9B2AF90BEEBE}"/>
    <dgm:cxn modelId="{408AACF8-D89D-9944-901B-4FE5AF0FA801}" srcId="{1079BB0A-CDAE-3B41-9587-367DFB1BAAC8}" destId="{2B4DDEE9-9F40-AB4C-A53E-E9551EE57391}" srcOrd="0" destOrd="0" parTransId="{2FA68951-4025-E44B-AACA-1EB4E4DB635B}" sibTransId="{08D2EBCD-687D-9C4B-8D82-FB1003562CF6}"/>
    <dgm:cxn modelId="{D556E9E3-3C5A-0E47-9D97-DF56D730F01C}" type="presParOf" srcId="{2A07F24A-75AD-9646-825C-855AF8657103}" destId="{45A0A407-73B1-F642-8E32-CD577B298666}" srcOrd="0" destOrd="0" presId="urn:microsoft.com/office/officeart/2008/layout/LinedList"/>
    <dgm:cxn modelId="{F1EE4776-374D-CE41-883D-EDF85BA4AFF7}" type="presParOf" srcId="{2A07F24A-75AD-9646-825C-855AF8657103}" destId="{7D5F4EFB-B3A2-4949-AE7E-69CBF627703C}" srcOrd="1" destOrd="0" presId="urn:microsoft.com/office/officeart/2008/layout/LinedList"/>
    <dgm:cxn modelId="{7A914F9D-F885-AC43-89C0-E69243D6AC6B}" type="presParOf" srcId="{7D5F4EFB-B3A2-4949-AE7E-69CBF627703C}" destId="{A8F3CA9E-A06C-C948-82CB-B0182453BA7C}" srcOrd="0" destOrd="0" presId="urn:microsoft.com/office/officeart/2008/layout/LinedList"/>
    <dgm:cxn modelId="{AAF23FE9-E49D-FE48-BD16-D2E1E4AC2B8F}" type="presParOf" srcId="{7D5F4EFB-B3A2-4949-AE7E-69CBF627703C}" destId="{98F799F5-E8EF-1742-9F94-520AED7F2DBB}" srcOrd="1" destOrd="0" presId="urn:microsoft.com/office/officeart/2008/layout/LinedList"/>
    <dgm:cxn modelId="{4C25D88E-0D42-7946-92C9-378D3AEA380F}" type="presParOf" srcId="{98F799F5-E8EF-1742-9F94-520AED7F2DBB}" destId="{30962488-1C0E-974C-9A51-CFA69BDC1C35}" srcOrd="0" destOrd="0" presId="urn:microsoft.com/office/officeart/2008/layout/LinedList"/>
    <dgm:cxn modelId="{AA49680A-4DE1-484D-BC35-4DF04E05CCD9}" type="presParOf" srcId="{98F799F5-E8EF-1742-9F94-520AED7F2DBB}" destId="{C1905A78-7D3A-E640-87DC-B124C98657F7}" srcOrd="1" destOrd="0" presId="urn:microsoft.com/office/officeart/2008/layout/LinedList"/>
    <dgm:cxn modelId="{1CA07FBE-62B9-5748-9002-B61890AE22BE}" type="presParOf" srcId="{C1905A78-7D3A-E640-87DC-B124C98657F7}" destId="{A1D4626E-6580-854A-88BE-2CDE39412828}" srcOrd="0" destOrd="0" presId="urn:microsoft.com/office/officeart/2008/layout/LinedList"/>
    <dgm:cxn modelId="{2AD3DAF3-240A-5C47-91D0-A85671DD3D1B}" type="presParOf" srcId="{C1905A78-7D3A-E640-87DC-B124C98657F7}" destId="{5E5F4FE3-9DDF-1744-A595-931AE61AB796}" srcOrd="1" destOrd="0" presId="urn:microsoft.com/office/officeart/2008/layout/LinedList"/>
    <dgm:cxn modelId="{6FEBCB52-49FA-E744-B069-85DB4E63E6A1}" type="presParOf" srcId="{C1905A78-7D3A-E640-87DC-B124C98657F7}" destId="{B4D057C4-7847-A84D-AB88-2E2E1B487133}" srcOrd="2" destOrd="0" presId="urn:microsoft.com/office/officeart/2008/layout/LinedList"/>
    <dgm:cxn modelId="{E7E701A8-8960-6548-BE38-99FCC0A72646}" type="presParOf" srcId="{98F799F5-E8EF-1742-9F94-520AED7F2DBB}" destId="{F600B09D-12DE-104B-BC86-6981984612D5}" srcOrd="2" destOrd="0" presId="urn:microsoft.com/office/officeart/2008/layout/LinedList"/>
    <dgm:cxn modelId="{593E6F02-950F-1B42-B8EA-18B5D361BFE3}" type="presParOf" srcId="{98F799F5-E8EF-1742-9F94-520AED7F2DBB}" destId="{FAB43C2B-213C-114F-9AD6-3CA1A8A99501}" srcOrd="3" destOrd="0" presId="urn:microsoft.com/office/officeart/2008/layout/LinedList"/>
    <dgm:cxn modelId="{7EC9A457-781A-9D44-825B-B27982292B48}" type="presParOf" srcId="{98F799F5-E8EF-1742-9F94-520AED7F2DBB}" destId="{7546B35F-1562-A047-B10A-218BB1F8A903}" srcOrd="4" destOrd="0" presId="urn:microsoft.com/office/officeart/2008/layout/LinedList"/>
    <dgm:cxn modelId="{74979A63-D890-1D40-9E6F-3A2E60D9F18E}" type="presParOf" srcId="{7546B35F-1562-A047-B10A-218BB1F8A903}" destId="{44305978-1487-5847-8B65-0B380D485C60}" srcOrd="0" destOrd="0" presId="urn:microsoft.com/office/officeart/2008/layout/LinedList"/>
    <dgm:cxn modelId="{5C4F6CC6-D26C-DB4F-9159-E76B34F5F081}" type="presParOf" srcId="{7546B35F-1562-A047-B10A-218BB1F8A903}" destId="{20411F53-F443-C045-A6A5-CA62363CF5FC}" srcOrd="1" destOrd="0" presId="urn:microsoft.com/office/officeart/2008/layout/LinedList"/>
    <dgm:cxn modelId="{1341F70D-CACC-7449-9C17-D608A96289FD}" type="presParOf" srcId="{7546B35F-1562-A047-B10A-218BB1F8A903}" destId="{E49E3CCE-5C5D-AD4C-866C-7127F09E23C8}" srcOrd="2" destOrd="0" presId="urn:microsoft.com/office/officeart/2008/layout/LinedList"/>
    <dgm:cxn modelId="{60F6B1E0-9405-3E48-A850-57701AFF2C58}" type="presParOf" srcId="{98F799F5-E8EF-1742-9F94-520AED7F2DBB}" destId="{7B1B90E3-C2F2-4449-BAFB-95E754B94C06}" srcOrd="5" destOrd="0" presId="urn:microsoft.com/office/officeart/2008/layout/LinedList"/>
    <dgm:cxn modelId="{0E64DE21-B575-8E45-B615-15BD5747B6FB}" type="presParOf" srcId="{98F799F5-E8EF-1742-9F94-520AED7F2DBB}" destId="{B7751DEE-2B10-BF4C-A79B-359A4E3AD68C}" srcOrd="6" destOrd="0" presId="urn:microsoft.com/office/officeart/2008/layout/LinedList"/>
    <dgm:cxn modelId="{55CD7A3E-F37E-0B42-9B22-7F6BBEF2F243}" type="presParOf" srcId="{98F799F5-E8EF-1742-9F94-520AED7F2DBB}" destId="{CB4475AA-A914-1346-94A4-C05E0B14CADB}" srcOrd="7" destOrd="0" presId="urn:microsoft.com/office/officeart/2008/layout/LinedList"/>
    <dgm:cxn modelId="{6CC9CCF8-5FFF-D748-AFD4-A851C04E3049}" type="presParOf" srcId="{CB4475AA-A914-1346-94A4-C05E0B14CADB}" destId="{76357C62-D12E-8B41-82B4-573E99972780}" srcOrd="0" destOrd="0" presId="urn:microsoft.com/office/officeart/2008/layout/LinedList"/>
    <dgm:cxn modelId="{69A5BDB4-DEF4-0646-B3C2-6C2C993FB9A2}" type="presParOf" srcId="{CB4475AA-A914-1346-94A4-C05E0B14CADB}" destId="{85B1D88F-005E-3C49-889E-F3EBD6960B4E}" srcOrd="1" destOrd="0" presId="urn:microsoft.com/office/officeart/2008/layout/LinedList"/>
    <dgm:cxn modelId="{F382254E-8E8E-AE4A-B4CC-7CE3913B4EAA}" type="presParOf" srcId="{CB4475AA-A914-1346-94A4-C05E0B14CADB}" destId="{00BC721A-F06A-3946-9045-0CD366D2A806}" srcOrd="2" destOrd="0" presId="urn:microsoft.com/office/officeart/2008/layout/LinedList"/>
    <dgm:cxn modelId="{147B8317-D25E-7D49-B0AC-70602E653134}" type="presParOf" srcId="{98F799F5-E8EF-1742-9F94-520AED7F2DBB}" destId="{A7935BA0-F64A-F84F-B05A-121221B814EF}" srcOrd="8" destOrd="0" presId="urn:microsoft.com/office/officeart/2008/layout/LinedList"/>
    <dgm:cxn modelId="{3A63C4F8-825C-4E4D-863F-B07B01822154}" type="presParOf" srcId="{98F799F5-E8EF-1742-9F94-520AED7F2DBB}" destId="{F921FA27-6BFD-E644-9BFF-78B76D92812E}" srcOrd="9" destOrd="0" presId="urn:microsoft.com/office/officeart/2008/layout/LinedList"/>
    <dgm:cxn modelId="{E95F81CD-6735-5C48-B551-278B1C96C7C0}" type="presParOf" srcId="{2A07F24A-75AD-9646-825C-855AF8657103}" destId="{3E94F4E2-5C6E-C043-B480-ADA4FD02A139}" srcOrd="2" destOrd="0" presId="urn:microsoft.com/office/officeart/2008/layout/LinedList"/>
    <dgm:cxn modelId="{150EB2B3-3E33-2F46-AEAA-39BAD959C236}" type="presParOf" srcId="{2A07F24A-75AD-9646-825C-855AF8657103}" destId="{6F67E6FD-0B49-0648-93C9-AED6CAE6C1DD}" srcOrd="3" destOrd="0" presId="urn:microsoft.com/office/officeart/2008/layout/LinedList"/>
    <dgm:cxn modelId="{444BA86D-006F-834F-869A-C09A03B63512}" type="presParOf" srcId="{6F67E6FD-0B49-0648-93C9-AED6CAE6C1DD}" destId="{1DA9EC2D-2AEB-674E-AB79-F7BF9E9714F9}" srcOrd="0" destOrd="0" presId="urn:microsoft.com/office/officeart/2008/layout/LinedList"/>
    <dgm:cxn modelId="{161C636E-2570-914D-9E54-24E89FE8B467}" type="presParOf" srcId="{6F67E6FD-0B49-0648-93C9-AED6CAE6C1DD}" destId="{E1159006-6328-D241-9FBE-86CECA740746}" srcOrd="1" destOrd="0" presId="urn:microsoft.com/office/officeart/2008/layout/LinedList"/>
    <dgm:cxn modelId="{B411E517-7801-6F49-BA6F-D2FCFCF43CCD}" type="presParOf" srcId="{E1159006-6328-D241-9FBE-86CECA740746}" destId="{1DA90D07-D03A-F749-B42D-3FBE3A8F8156}" srcOrd="0" destOrd="0" presId="urn:microsoft.com/office/officeart/2008/layout/LinedList"/>
    <dgm:cxn modelId="{E2412D2A-63BF-0845-A502-3E3DDC20E8FD}" type="presParOf" srcId="{E1159006-6328-D241-9FBE-86CECA740746}" destId="{FBDCB50F-0393-3844-BE4B-40656BC23F5D}" srcOrd="1" destOrd="0" presId="urn:microsoft.com/office/officeart/2008/layout/LinedList"/>
    <dgm:cxn modelId="{BAA8DCBC-EC45-FC42-8B5D-FC1FD9625807}" type="presParOf" srcId="{FBDCB50F-0393-3844-BE4B-40656BC23F5D}" destId="{FA4A3567-8575-6145-960E-FB9574ADD879}" srcOrd="0" destOrd="0" presId="urn:microsoft.com/office/officeart/2008/layout/LinedList"/>
    <dgm:cxn modelId="{6B21C024-42D3-8240-B92A-83C698D1488D}" type="presParOf" srcId="{FBDCB50F-0393-3844-BE4B-40656BC23F5D}" destId="{1B794DC0-C531-1343-B162-64B05AD7B6B9}" srcOrd="1" destOrd="0" presId="urn:microsoft.com/office/officeart/2008/layout/LinedList"/>
    <dgm:cxn modelId="{018511F0-8CF9-8844-B2DF-588D94F9E987}" type="presParOf" srcId="{FBDCB50F-0393-3844-BE4B-40656BC23F5D}" destId="{087804EB-0BA8-8342-B7BA-AE2A1B1CF1CB}" srcOrd="2" destOrd="0" presId="urn:microsoft.com/office/officeart/2008/layout/LinedList"/>
    <dgm:cxn modelId="{49E1DAC8-62AE-FC4B-BFF7-353E25646F9F}" type="presParOf" srcId="{E1159006-6328-D241-9FBE-86CECA740746}" destId="{D37BAB11-12FD-3646-ABC3-0EAE46E265C9}" srcOrd="2" destOrd="0" presId="urn:microsoft.com/office/officeart/2008/layout/LinedList"/>
    <dgm:cxn modelId="{8573E27E-BE9D-5344-9960-E7A6A44D825E}" type="presParOf" srcId="{E1159006-6328-D241-9FBE-86CECA740746}" destId="{62CC5B3D-E4F3-F84C-9F73-528072FA41C8}" srcOrd="3" destOrd="0" presId="urn:microsoft.com/office/officeart/2008/layout/LinedList"/>
    <dgm:cxn modelId="{D375BD9A-34E2-174F-9CAE-25A85A520D6B}" type="presParOf" srcId="{E1159006-6328-D241-9FBE-86CECA740746}" destId="{AED8129F-87CF-4142-A92C-C4FE4A22FD44}" srcOrd="4" destOrd="0" presId="urn:microsoft.com/office/officeart/2008/layout/LinedList"/>
    <dgm:cxn modelId="{7AF15EF9-2C6F-9F4F-9267-CD8636EB567F}" type="presParOf" srcId="{AED8129F-87CF-4142-A92C-C4FE4A22FD44}" destId="{B9AEC15B-4911-084D-9C4F-FA9E3B3F53EE}" srcOrd="0" destOrd="0" presId="urn:microsoft.com/office/officeart/2008/layout/LinedList"/>
    <dgm:cxn modelId="{39E1AA7E-9414-8242-AB78-85C9281CC113}" type="presParOf" srcId="{AED8129F-87CF-4142-A92C-C4FE4A22FD44}" destId="{22E8B01A-D6E1-D040-B694-87124CF2B294}" srcOrd="1" destOrd="0" presId="urn:microsoft.com/office/officeart/2008/layout/LinedList"/>
    <dgm:cxn modelId="{551B07EC-D30C-284C-B81F-038FE95B45C7}" type="presParOf" srcId="{AED8129F-87CF-4142-A92C-C4FE4A22FD44}" destId="{ABCF7B6E-A569-9C40-8D49-190380713A05}" srcOrd="2" destOrd="0" presId="urn:microsoft.com/office/officeart/2008/layout/LinedList"/>
    <dgm:cxn modelId="{953361EF-5A64-A948-B5EE-95E5F54CF06E}" type="presParOf" srcId="{E1159006-6328-D241-9FBE-86CECA740746}" destId="{BE8834C2-C706-2F40-8BCE-4280927004F3}" srcOrd="5" destOrd="0" presId="urn:microsoft.com/office/officeart/2008/layout/LinedList"/>
    <dgm:cxn modelId="{305B6C17-43CC-C64C-A8A1-C717CA95450A}" type="presParOf" srcId="{E1159006-6328-D241-9FBE-86CECA740746}" destId="{77B74FB2-1322-D743-8231-3AEE24123F2E}"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76749F-62BD-9945-B497-70F12EA3F5A6}" type="doc">
      <dgm:prSet loTypeId="urn:microsoft.com/office/officeart/2005/8/layout/process3" loCatId="" qsTypeId="urn:microsoft.com/office/officeart/2005/8/quickstyle/simple1" qsCatId="simple" csTypeId="urn:microsoft.com/office/officeart/2005/8/colors/accent0_1" csCatId="mainScheme" phldr="1"/>
      <dgm:spPr/>
      <dgm:t>
        <a:bodyPr/>
        <a:lstStyle/>
        <a:p>
          <a:endParaRPr lang="en-US"/>
        </a:p>
      </dgm:t>
    </dgm:pt>
    <dgm:pt modelId="{3885354C-1330-0042-8726-3D3140B5474F}">
      <dgm:prSet phldrT="[Text]"/>
      <dgm:spPr/>
      <dgm:t>
        <a:bodyPr/>
        <a:lstStyle/>
        <a:p>
          <a:r>
            <a:rPr lang="en-US"/>
            <a:t>Phase I</a:t>
          </a:r>
        </a:p>
      </dgm:t>
    </dgm:pt>
    <dgm:pt modelId="{71AD555E-C0F1-2245-A33A-BCAA136E3C9D}" type="parTrans" cxnId="{8138FCDB-BBFB-B547-9B6D-1F3D8C244191}">
      <dgm:prSet/>
      <dgm:spPr/>
      <dgm:t>
        <a:bodyPr/>
        <a:lstStyle/>
        <a:p>
          <a:endParaRPr lang="en-US"/>
        </a:p>
      </dgm:t>
    </dgm:pt>
    <dgm:pt modelId="{3B895954-9B20-3943-9549-7E34467F6884}" type="sibTrans" cxnId="{8138FCDB-BBFB-B547-9B6D-1F3D8C244191}">
      <dgm:prSet/>
      <dgm:spPr/>
      <dgm:t>
        <a:bodyPr/>
        <a:lstStyle/>
        <a:p>
          <a:endParaRPr lang="en-US"/>
        </a:p>
      </dgm:t>
    </dgm:pt>
    <dgm:pt modelId="{2DE5BE27-9D24-3245-B297-01B12C474389}">
      <dgm:prSet phldrT="[Text]"/>
      <dgm:spPr/>
      <dgm:t>
        <a:bodyPr/>
        <a:lstStyle/>
        <a:p>
          <a:r>
            <a:rPr lang="en-US"/>
            <a:t> Establish internal model &amp; data inventory system</a:t>
          </a:r>
        </a:p>
      </dgm:t>
    </dgm:pt>
    <dgm:pt modelId="{CEC45418-B428-014A-B8B2-74CE0319E425}" type="parTrans" cxnId="{8587C1CB-8206-4645-B292-E3776DE420F6}">
      <dgm:prSet/>
      <dgm:spPr/>
      <dgm:t>
        <a:bodyPr/>
        <a:lstStyle/>
        <a:p>
          <a:endParaRPr lang="en-US"/>
        </a:p>
      </dgm:t>
    </dgm:pt>
    <dgm:pt modelId="{1BB8B717-FF7C-C641-B5D8-B389C0BCD6B6}" type="sibTrans" cxnId="{8587C1CB-8206-4645-B292-E3776DE420F6}">
      <dgm:prSet/>
      <dgm:spPr/>
      <dgm:t>
        <a:bodyPr/>
        <a:lstStyle/>
        <a:p>
          <a:endParaRPr lang="en-US"/>
        </a:p>
      </dgm:t>
    </dgm:pt>
    <dgm:pt modelId="{4761890D-C91F-D646-B21A-FBF89433F83C}">
      <dgm:prSet phldrT="[Text]"/>
      <dgm:spPr/>
      <dgm:t>
        <a:bodyPr/>
        <a:lstStyle/>
        <a:p>
          <a:r>
            <a:rPr lang="en-US"/>
            <a:t>Phase II</a:t>
          </a:r>
        </a:p>
      </dgm:t>
    </dgm:pt>
    <dgm:pt modelId="{BBB37C09-3D0E-A747-A35A-662C2E7C4931}" type="parTrans" cxnId="{357BD1A9-69DC-C245-A04D-0FC43895B188}">
      <dgm:prSet/>
      <dgm:spPr/>
      <dgm:t>
        <a:bodyPr/>
        <a:lstStyle/>
        <a:p>
          <a:endParaRPr lang="en-US"/>
        </a:p>
      </dgm:t>
    </dgm:pt>
    <dgm:pt modelId="{8FAD78B1-D6ED-4B41-9979-C39EC7305F34}" type="sibTrans" cxnId="{357BD1A9-69DC-C245-A04D-0FC43895B188}">
      <dgm:prSet/>
      <dgm:spPr/>
      <dgm:t>
        <a:bodyPr/>
        <a:lstStyle/>
        <a:p>
          <a:endParaRPr lang="en-US"/>
        </a:p>
      </dgm:t>
    </dgm:pt>
    <dgm:pt modelId="{FAF42A9C-5340-6144-8471-61072AF1173F}">
      <dgm:prSet phldrT="[Text]"/>
      <dgm:spPr/>
      <dgm:t>
        <a:bodyPr/>
        <a:lstStyle/>
        <a:p>
          <a:r>
            <a:rPr lang="en-US"/>
            <a:t> Develop &amp; test modelling framework</a:t>
          </a:r>
        </a:p>
      </dgm:t>
    </dgm:pt>
    <dgm:pt modelId="{20C9355B-A19C-BC45-96F4-1B82086E1C59}" type="parTrans" cxnId="{94A3E748-EBE6-2941-B108-6E9A2D3F500C}">
      <dgm:prSet/>
      <dgm:spPr/>
      <dgm:t>
        <a:bodyPr/>
        <a:lstStyle/>
        <a:p>
          <a:endParaRPr lang="en-US"/>
        </a:p>
      </dgm:t>
    </dgm:pt>
    <dgm:pt modelId="{E121EBF5-4A9D-124A-ABC1-85F04D77B5AB}" type="sibTrans" cxnId="{94A3E748-EBE6-2941-B108-6E9A2D3F500C}">
      <dgm:prSet/>
      <dgm:spPr/>
      <dgm:t>
        <a:bodyPr/>
        <a:lstStyle/>
        <a:p>
          <a:endParaRPr lang="en-US"/>
        </a:p>
      </dgm:t>
    </dgm:pt>
    <dgm:pt modelId="{9993E37E-167F-F24A-8D1A-E859C8EA798B}">
      <dgm:prSet phldrT="[Text]"/>
      <dgm:spPr/>
      <dgm:t>
        <a:bodyPr/>
        <a:lstStyle/>
        <a:p>
          <a:r>
            <a:rPr lang="en-US"/>
            <a:t>Phase III</a:t>
          </a:r>
        </a:p>
      </dgm:t>
    </dgm:pt>
    <dgm:pt modelId="{C2837419-D149-2841-9AFC-D6E91AA121C2}" type="parTrans" cxnId="{3E9392EB-AE65-0544-8C75-89F499499541}">
      <dgm:prSet/>
      <dgm:spPr/>
      <dgm:t>
        <a:bodyPr/>
        <a:lstStyle/>
        <a:p>
          <a:endParaRPr lang="en-US"/>
        </a:p>
      </dgm:t>
    </dgm:pt>
    <dgm:pt modelId="{96FE1700-4C6A-0840-A7C3-7C14A82FB8F4}" type="sibTrans" cxnId="{3E9392EB-AE65-0544-8C75-89F499499541}">
      <dgm:prSet/>
      <dgm:spPr/>
      <dgm:t>
        <a:bodyPr/>
        <a:lstStyle/>
        <a:p>
          <a:endParaRPr lang="en-US"/>
        </a:p>
      </dgm:t>
    </dgm:pt>
    <dgm:pt modelId="{BE16A3A6-146C-8241-B664-179BE4680A51}">
      <dgm:prSet phldrT="[Text]"/>
      <dgm:spPr/>
      <dgm:t>
        <a:bodyPr/>
        <a:lstStyle/>
        <a:p>
          <a:r>
            <a:rPr lang="en-US"/>
            <a:t> Seek regulatory approval as SAMD product</a:t>
          </a:r>
        </a:p>
      </dgm:t>
    </dgm:pt>
    <dgm:pt modelId="{1B8DBA49-886A-7E44-AA84-4639E1014DD2}" type="parTrans" cxnId="{3E515241-BAD4-B14E-823F-02FA831A4CB8}">
      <dgm:prSet/>
      <dgm:spPr/>
      <dgm:t>
        <a:bodyPr/>
        <a:lstStyle/>
        <a:p>
          <a:endParaRPr lang="en-US"/>
        </a:p>
      </dgm:t>
    </dgm:pt>
    <dgm:pt modelId="{4978FC81-7C95-A246-B2EC-E0EF4DE24793}" type="sibTrans" cxnId="{3E515241-BAD4-B14E-823F-02FA831A4CB8}">
      <dgm:prSet/>
      <dgm:spPr/>
      <dgm:t>
        <a:bodyPr/>
        <a:lstStyle/>
        <a:p>
          <a:endParaRPr lang="en-US"/>
        </a:p>
      </dgm:t>
    </dgm:pt>
    <dgm:pt modelId="{C59B1C08-A157-144C-A12D-5F1C6FEC1EA3}">
      <dgm:prSet phldrT="[Text]"/>
      <dgm:spPr/>
      <dgm:t>
        <a:bodyPr/>
        <a:lstStyle/>
        <a:p>
          <a:r>
            <a:rPr lang="en-US"/>
            <a:t> Open discussions with data providers</a:t>
          </a:r>
        </a:p>
      </dgm:t>
    </dgm:pt>
    <dgm:pt modelId="{5107C721-ACC3-FA4A-A9E4-F470DACF0747}" type="parTrans" cxnId="{3209CF9C-A37B-8D44-80A0-DAE2DD7EDF6B}">
      <dgm:prSet/>
      <dgm:spPr/>
      <dgm:t>
        <a:bodyPr/>
        <a:lstStyle/>
        <a:p>
          <a:endParaRPr lang="en-US"/>
        </a:p>
      </dgm:t>
    </dgm:pt>
    <dgm:pt modelId="{A40DF27C-AE3D-104A-BD38-6AFC1C56F008}" type="sibTrans" cxnId="{3209CF9C-A37B-8D44-80A0-DAE2DD7EDF6B}">
      <dgm:prSet/>
      <dgm:spPr/>
      <dgm:t>
        <a:bodyPr/>
        <a:lstStyle/>
        <a:p>
          <a:endParaRPr lang="en-US"/>
        </a:p>
      </dgm:t>
    </dgm:pt>
    <dgm:pt modelId="{21512CB7-4AC1-5149-BDCB-008B129C7159}">
      <dgm:prSet phldrT="[Text]"/>
      <dgm:spPr/>
      <dgm:t>
        <a:bodyPr/>
        <a:lstStyle/>
        <a:p>
          <a:r>
            <a:rPr lang="en-US"/>
            <a:t> Source vendor for hardware components</a:t>
          </a:r>
        </a:p>
      </dgm:t>
    </dgm:pt>
    <dgm:pt modelId="{D56BCE58-8A4C-FF4E-8C0A-44F7CEE9D59A}" type="parTrans" cxnId="{A6D50C3C-4B66-5441-A76E-D6199C77E07F}">
      <dgm:prSet/>
      <dgm:spPr/>
      <dgm:t>
        <a:bodyPr/>
        <a:lstStyle/>
        <a:p>
          <a:endParaRPr lang="en-US"/>
        </a:p>
      </dgm:t>
    </dgm:pt>
    <dgm:pt modelId="{B184BF37-C595-8E4E-98A7-B14D1A103F4B}" type="sibTrans" cxnId="{A6D50C3C-4B66-5441-A76E-D6199C77E07F}">
      <dgm:prSet/>
      <dgm:spPr/>
      <dgm:t>
        <a:bodyPr/>
        <a:lstStyle/>
        <a:p>
          <a:endParaRPr lang="en-US"/>
        </a:p>
      </dgm:t>
    </dgm:pt>
    <dgm:pt modelId="{A17A91D2-C549-4342-BBC7-B063CD6B56C8}">
      <dgm:prSet phldrT="[Text]"/>
      <dgm:spPr/>
      <dgm:t>
        <a:bodyPr/>
        <a:lstStyle/>
        <a:p>
          <a:r>
            <a:rPr lang="en-US"/>
            <a:t> Develop client-level software interface</a:t>
          </a:r>
        </a:p>
      </dgm:t>
    </dgm:pt>
    <dgm:pt modelId="{5A3305AC-E490-0246-989F-732205B0DECD}" type="parTrans" cxnId="{F2296363-28BF-5040-8AF2-6EF76711B099}">
      <dgm:prSet/>
      <dgm:spPr/>
      <dgm:t>
        <a:bodyPr/>
        <a:lstStyle/>
        <a:p>
          <a:endParaRPr lang="en-US"/>
        </a:p>
      </dgm:t>
    </dgm:pt>
    <dgm:pt modelId="{700343A9-0F73-A848-A7C4-388FE74A447F}" type="sibTrans" cxnId="{F2296363-28BF-5040-8AF2-6EF76711B099}">
      <dgm:prSet/>
      <dgm:spPr/>
      <dgm:t>
        <a:bodyPr/>
        <a:lstStyle/>
        <a:p>
          <a:endParaRPr lang="en-US"/>
        </a:p>
      </dgm:t>
    </dgm:pt>
    <dgm:pt modelId="{4679050E-6675-E645-A642-6AFB5A428C7C}">
      <dgm:prSet phldrT="[Text]"/>
      <dgm:spPr/>
      <dgm:t>
        <a:bodyPr/>
        <a:lstStyle/>
        <a:p>
          <a:r>
            <a:rPr lang="en-US"/>
            <a:t> Internally test hardware/software integration</a:t>
          </a:r>
        </a:p>
      </dgm:t>
    </dgm:pt>
    <dgm:pt modelId="{A9ABF63D-AD94-7641-8707-68DF014A925B}" type="parTrans" cxnId="{6A704C6F-E539-424A-9414-78CDD675F960}">
      <dgm:prSet/>
      <dgm:spPr/>
      <dgm:t>
        <a:bodyPr/>
        <a:lstStyle/>
        <a:p>
          <a:endParaRPr lang="en-US"/>
        </a:p>
      </dgm:t>
    </dgm:pt>
    <dgm:pt modelId="{66F3F04E-894C-354D-96DD-7C333BC83167}" type="sibTrans" cxnId="{6A704C6F-E539-424A-9414-78CDD675F960}">
      <dgm:prSet/>
      <dgm:spPr/>
      <dgm:t>
        <a:bodyPr/>
        <a:lstStyle/>
        <a:p>
          <a:endParaRPr lang="en-US"/>
        </a:p>
      </dgm:t>
    </dgm:pt>
    <dgm:pt modelId="{A817823E-5543-EB4C-BB69-F3C260EEAAC9}">
      <dgm:prSet phldrT="[Text]"/>
      <dgm:spPr/>
      <dgm:t>
        <a:bodyPr/>
        <a:lstStyle/>
        <a:p>
          <a:r>
            <a:rPr lang="en-US"/>
            <a:t> Formalize hardware distribution lines</a:t>
          </a:r>
        </a:p>
      </dgm:t>
    </dgm:pt>
    <dgm:pt modelId="{A7371FB1-F601-E047-9BFF-2B76F43500B1}" type="parTrans" cxnId="{14977AFB-430C-2C43-9FDD-5087C08BD693}">
      <dgm:prSet/>
      <dgm:spPr/>
      <dgm:t>
        <a:bodyPr/>
        <a:lstStyle/>
        <a:p>
          <a:endParaRPr lang="en-US"/>
        </a:p>
      </dgm:t>
    </dgm:pt>
    <dgm:pt modelId="{D7CE69A5-9DB0-1946-9FEF-2BD4620C6899}" type="sibTrans" cxnId="{14977AFB-430C-2C43-9FDD-5087C08BD693}">
      <dgm:prSet/>
      <dgm:spPr/>
      <dgm:t>
        <a:bodyPr/>
        <a:lstStyle/>
        <a:p>
          <a:endParaRPr lang="en-US"/>
        </a:p>
      </dgm:t>
    </dgm:pt>
    <dgm:pt modelId="{FD9DF17C-C070-4345-9D97-F27943162CB1}">
      <dgm:prSet phldrT="[Text]"/>
      <dgm:spPr/>
      <dgm:t>
        <a:bodyPr/>
        <a:lstStyle/>
        <a:p>
          <a:r>
            <a:rPr lang="en-US"/>
            <a:t> Build network of local technicians</a:t>
          </a:r>
        </a:p>
      </dgm:t>
    </dgm:pt>
    <dgm:pt modelId="{B2EBB115-79EA-9A41-8C68-A69A87A569CE}" type="parTrans" cxnId="{6F1F9715-3D7D-0742-9AAF-DD1A1131EF8E}">
      <dgm:prSet/>
      <dgm:spPr/>
      <dgm:t>
        <a:bodyPr/>
        <a:lstStyle/>
        <a:p>
          <a:endParaRPr lang="en-US"/>
        </a:p>
      </dgm:t>
    </dgm:pt>
    <dgm:pt modelId="{5D2409F6-8AC9-9745-9B9F-4EC1EDB394D7}" type="sibTrans" cxnId="{6F1F9715-3D7D-0742-9AAF-DD1A1131EF8E}">
      <dgm:prSet/>
      <dgm:spPr/>
      <dgm:t>
        <a:bodyPr/>
        <a:lstStyle/>
        <a:p>
          <a:endParaRPr lang="en-US"/>
        </a:p>
      </dgm:t>
    </dgm:pt>
    <dgm:pt modelId="{05BD76D3-FF65-8744-9FD1-BCC148B0FA8D}">
      <dgm:prSet phldrT="[Text]"/>
      <dgm:spPr/>
      <dgm:t>
        <a:bodyPr/>
        <a:lstStyle/>
        <a:p>
          <a:endParaRPr lang="en-US"/>
        </a:p>
      </dgm:t>
    </dgm:pt>
    <dgm:pt modelId="{DB2D6B25-07D4-2541-843E-A263804A9D52}" type="parTrans" cxnId="{D07B6295-4966-EE45-802A-A75A62975012}">
      <dgm:prSet/>
      <dgm:spPr/>
      <dgm:t>
        <a:bodyPr/>
        <a:lstStyle/>
        <a:p>
          <a:endParaRPr lang="en-US"/>
        </a:p>
      </dgm:t>
    </dgm:pt>
    <dgm:pt modelId="{17E6A8F7-3F07-5042-B3B9-7711D1476986}" type="sibTrans" cxnId="{D07B6295-4966-EE45-802A-A75A62975012}">
      <dgm:prSet/>
      <dgm:spPr/>
      <dgm:t>
        <a:bodyPr/>
        <a:lstStyle/>
        <a:p>
          <a:endParaRPr lang="en-US"/>
        </a:p>
      </dgm:t>
    </dgm:pt>
    <dgm:pt modelId="{AE6CE877-D3CF-244A-B5AF-41496DD7E128}">
      <dgm:prSet phldrT="[Text]"/>
      <dgm:spPr/>
      <dgm:t>
        <a:bodyPr/>
        <a:lstStyle/>
        <a:p>
          <a:endParaRPr lang="en-US"/>
        </a:p>
      </dgm:t>
    </dgm:pt>
    <dgm:pt modelId="{8550761E-73B0-0B4B-B955-4D27494788B3}" type="parTrans" cxnId="{697C020F-19D2-024F-AAC4-838ACC980A6D}">
      <dgm:prSet/>
      <dgm:spPr/>
      <dgm:t>
        <a:bodyPr/>
        <a:lstStyle/>
        <a:p>
          <a:endParaRPr lang="en-US"/>
        </a:p>
      </dgm:t>
    </dgm:pt>
    <dgm:pt modelId="{D4A7B10F-607D-574D-A415-AB1DF80C7C8D}" type="sibTrans" cxnId="{697C020F-19D2-024F-AAC4-838ACC980A6D}">
      <dgm:prSet/>
      <dgm:spPr/>
      <dgm:t>
        <a:bodyPr/>
        <a:lstStyle/>
        <a:p>
          <a:endParaRPr lang="en-US"/>
        </a:p>
      </dgm:t>
    </dgm:pt>
    <dgm:pt modelId="{3BDE85C7-BCF5-314C-BDE2-6C196641EC89}">
      <dgm:prSet phldrT="[Text]"/>
      <dgm:spPr/>
      <dgm:t>
        <a:bodyPr/>
        <a:lstStyle/>
        <a:p>
          <a:endParaRPr lang="en-US"/>
        </a:p>
      </dgm:t>
    </dgm:pt>
    <dgm:pt modelId="{8F57D748-40B9-4247-8CA8-8A60BCAE7C83}" type="parTrans" cxnId="{523B1C14-CF50-674D-A78E-5205A48B9C90}">
      <dgm:prSet/>
      <dgm:spPr/>
      <dgm:t>
        <a:bodyPr/>
        <a:lstStyle/>
        <a:p>
          <a:endParaRPr lang="en-US"/>
        </a:p>
      </dgm:t>
    </dgm:pt>
    <dgm:pt modelId="{0BFBE544-BEF9-0B45-85E8-560D09D94581}" type="sibTrans" cxnId="{523B1C14-CF50-674D-A78E-5205A48B9C90}">
      <dgm:prSet/>
      <dgm:spPr/>
      <dgm:t>
        <a:bodyPr/>
        <a:lstStyle/>
        <a:p>
          <a:endParaRPr lang="en-US"/>
        </a:p>
      </dgm:t>
    </dgm:pt>
    <dgm:pt modelId="{848EFF7E-F75A-1A44-8064-56E2E6601C89}">
      <dgm:prSet phldrT="[Text]"/>
      <dgm:spPr/>
      <dgm:t>
        <a:bodyPr/>
        <a:lstStyle/>
        <a:p>
          <a:endParaRPr lang="en-US"/>
        </a:p>
      </dgm:t>
    </dgm:pt>
    <dgm:pt modelId="{E0FD2568-8923-634D-B586-9A0F009014FC}" type="parTrans" cxnId="{5163E53B-A856-5740-B2EB-51C2BEFC65FE}">
      <dgm:prSet/>
      <dgm:spPr/>
      <dgm:t>
        <a:bodyPr/>
        <a:lstStyle/>
        <a:p>
          <a:endParaRPr lang="en-US"/>
        </a:p>
      </dgm:t>
    </dgm:pt>
    <dgm:pt modelId="{07F1DF29-1009-E74E-92F7-64EB7048D443}" type="sibTrans" cxnId="{5163E53B-A856-5740-B2EB-51C2BEFC65FE}">
      <dgm:prSet/>
      <dgm:spPr/>
      <dgm:t>
        <a:bodyPr/>
        <a:lstStyle/>
        <a:p>
          <a:endParaRPr lang="en-US"/>
        </a:p>
      </dgm:t>
    </dgm:pt>
    <dgm:pt modelId="{40863AF1-DDE4-6D4B-ACCF-55BB9FA112F5}">
      <dgm:prSet phldrT="[Text]"/>
      <dgm:spPr/>
      <dgm:t>
        <a:bodyPr/>
        <a:lstStyle/>
        <a:p>
          <a:endParaRPr lang="en-US"/>
        </a:p>
      </dgm:t>
    </dgm:pt>
    <dgm:pt modelId="{63E83D49-E1CB-B445-A124-AFE987D1E2BD}" type="parTrans" cxnId="{208AD73C-6317-B946-94BC-87CC7EE5EE72}">
      <dgm:prSet/>
      <dgm:spPr/>
      <dgm:t>
        <a:bodyPr/>
        <a:lstStyle/>
        <a:p>
          <a:endParaRPr lang="en-US"/>
        </a:p>
      </dgm:t>
    </dgm:pt>
    <dgm:pt modelId="{34E99006-FEED-A043-8178-C4F6953C2360}" type="sibTrans" cxnId="{208AD73C-6317-B946-94BC-87CC7EE5EE72}">
      <dgm:prSet/>
      <dgm:spPr/>
      <dgm:t>
        <a:bodyPr/>
        <a:lstStyle/>
        <a:p>
          <a:endParaRPr lang="en-US"/>
        </a:p>
      </dgm:t>
    </dgm:pt>
    <dgm:pt modelId="{E135BB44-8328-AE4A-A747-CA6FF692BE9A}">
      <dgm:prSet phldrT="[Text]"/>
      <dgm:spPr/>
      <dgm:t>
        <a:bodyPr/>
        <a:lstStyle/>
        <a:p>
          <a:endParaRPr lang="en-US"/>
        </a:p>
      </dgm:t>
    </dgm:pt>
    <dgm:pt modelId="{1AF1DC64-E11F-0B41-9F99-A1E2629EE2BB}" type="parTrans" cxnId="{878C6182-34B7-DA42-8AB5-8F0CB9255A6A}">
      <dgm:prSet/>
      <dgm:spPr/>
      <dgm:t>
        <a:bodyPr/>
        <a:lstStyle/>
        <a:p>
          <a:endParaRPr lang="en-US"/>
        </a:p>
      </dgm:t>
    </dgm:pt>
    <dgm:pt modelId="{2F0C9D07-A42A-5648-AAB3-DF72F4795A4D}" type="sibTrans" cxnId="{878C6182-34B7-DA42-8AB5-8F0CB9255A6A}">
      <dgm:prSet/>
      <dgm:spPr/>
      <dgm:t>
        <a:bodyPr/>
        <a:lstStyle/>
        <a:p>
          <a:endParaRPr lang="en-US"/>
        </a:p>
      </dgm:t>
    </dgm:pt>
    <dgm:pt modelId="{FC96EA4E-B21D-A34D-B776-67B5C20F5B6A}" type="pres">
      <dgm:prSet presAssocID="{E476749F-62BD-9945-B497-70F12EA3F5A6}" presName="linearFlow" presStyleCnt="0">
        <dgm:presLayoutVars>
          <dgm:dir/>
          <dgm:animLvl val="lvl"/>
          <dgm:resizeHandles val="exact"/>
        </dgm:presLayoutVars>
      </dgm:prSet>
      <dgm:spPr/>
    </dgm:pt>
    <dgm:pt modelId="{56D2B46A-98A5-EF4E-977B-8EDC54DB9219}" type="pres">
      <dgm:prSet presAssocID="{3885354C-1330-0042-8726-3D3140B5474F}" presName="composite" presStyleCnt="0"/>
      <dgm:spPr/>
    </dgm:pt>
    <dgm:pt modelId="{B62B4204-E69C-DE42-9245-434E67071F46}" type="pres">
      <dgm:prSet presAssocID="{3885354C-1330-0042-8726-3D3140B5474F}" presName="parTx" presStyleLbl="node1" presStyleIdx="0" presStyleCnt="3">
        <dgm:presLayoutVars>
          <dgm:chMax val="0"/>
          <dgm:chPref val="0"/>
          <dgm:bulletEnabled val="1"/>
        </dgm:presLayoutVars>
      </dgm:prSet>
      <dgm:spPr/>
    </dgm:pt>
    <dgm:pt modelId="{6B8E20CB-604D-1746-93DD-5F4655A544E8}" type="pres">
      <dgm:prSet presAssocID="{3885354C-1330-0042-8726-3D3140B5474F}" presName="parSh" presStyleLbl="node1" presStyleIdx="0" presStyleCnt="3"/>
      <dgm:spPr/>
    </dgm:pt>
    <dgm:pt modelId="{A930CB57-A22D-0044-8259-58A68D4FE589}" type="pres">
      <dgm:prSet presAssocID="{3885354C-1330-0042-8726-3D3140B5474F}" presName="desTx" presStyleLbl="fgAcc1" presStyleIdx="0" presStyleCnt="3">
        <dgm:presLayoutVars>
          <dgm:bulletEnabled val="1"/>
        </dgm:presLayoutVars>
      </dgm:prSet>
      <dgm:spPr/>
    </dgm:pt>
    <dgm:pt modelId="{43DCAA6F-81F4-F845-97F7-D5180B8A1708}" type="pres">
      <dgm:prSet presAssocID="{3B895954-9B20-3943-9549-7E34467F6884}" presName="sibTrans" presStyleLbl="sibTrans2D1" presStyleIdx="0" presStyleCnt="2"/>
      <dgm:spPr/>
    </dgm:pt>
    <dgm:pt modelId="{A3509C45-6540-9147-82FA-D228FE064561}" type="pres">
      <dgm:prSet presAssocID="{3B895954-9B20-3943-9549-7E34467F6884}" presName="connTx" presStyleLbl="sibTrans2D1" presStyleIdx="0" presStyleCnt="2"/>
      <dgm:spPr/>
    </dgm:pt>
    <dgm:pt modelId="{BB0F4570-871E-324F-B8B4-50B1BC478282}" type="pres">
      <dgm:prSet presAssocID="{4761890D-C91F-D646-B21A-FBF89433F83C}" presName="composite" presStyleCnt="0"/>
      <dgm:spPr/>
    </dgm:pt>
    <dgm:pt modelId="{C062C868-1F67-BB46-BACC-37F39661AB6B}" type="pres">
      <dgm:prSet presAssocID="{4761890D-C91F-D646-B21A-FBF89433F83C}" presName="parTx" presStyleLbl="node1" presStyleIdx="0" presStyleCnt="3">
        <dgm:presLayoutVars>
          <dgm:chMax val="0"/>
          <dgm:chPref val="0"/>
          <dgm:bulletEnabled val="1"/>
        </dgm:presLayoutVars>
      </dgm:prSet>
      <dgm:spPr/>
    </dgm:pt>
    <dgm:pt modelId="{7BEEF13B-D77B-744C-BF63-4CA76612A63F}" type="pres">
      <dgm:prSet presAssocID="{4761890D-C91F-D646-B21A-FBF89433F83C}" presName="parSh" presStyleLbl="node1" presStyleIdx="1" presStyleCnt="3"/>
      <dgm:spPr/>
    </dgm:pt>
    <dgm:pt modelId="{287BF9D4-F82C-0C4D-9C2F-7BBCB642038C}" type="pres">
      <dgm:prSet presAssocID="{4761890D-C91F-D646-B21A-FBF89433F83C}" presName="desTx" presStyleLbl="fgAcc1" presStyleIdx="1" presStyleCnt="3">
        <dgm:presLayoutVars>
          <dgm:bulletEnabled val="1"/>
        </dgm:presLayoutVars>
      </dgm:prSet>
      <dgm:spPr/>
    </dgm:pt>
    <dgm:pt modelId="{701C21AA-CAF9-9C4B-8B4F-2B384018977E}" type="pres">
      <dgm:prSet presAssocID="{8FAD78B1-D6ED-4B41-9979-C39EC7305F34}" presName="sibTrans" presStyleLbl="sibTrans2D1" presStyleIdx="1" presStyleCnt="2"/>
      <dgm:spPr/>
    </dgm:pt>
    <dgm:pt modelId="{F5EA5590-7E10-1947-993F-48B377568EA8}" type="pres">
      <dgm:prSet presAssocID="{8FAD78B1-D6ED-4B41-9979-C39EC7305F34}" presName="connTx" presStyleLbl="sibTrans2D1" presStyleIdx="1" presStyleCnt="2"/>
      <dgm:spPr/>
    </dgm:pt>
    <dgm:pt modelId="{A5BB4828-DFEC-8345-B517-D57C34F97EA0}" type="pres">
      <dgm:prSet presAssocID="{9993E37E-167F-F24A-8D1A-E859C8EA798B}" presName="composite" presStyleCnt="0"/>
      <dgm:spPr/>
    </dgm:pt>
    <dgm:pt modelId="{C2ACEC0F-DC92-1744-BA45-6BF053C384C5}" type="pres">
      <dgm:prSet presAssocID="{9993E37E-167F-F24A-8D1A-E859C8EA798B}" presName="parTx" presStyleLbl="node1" presStyleIdx="1" presStyleCnt="3">
        <dgm:presLayoutVars>
          <dgm:chMax val="0"/>
          <dgm:chPref val="0"/>
          <dgm:bulletEnabled val="1"/>
        </dgm:presLayoutVars>
      </dgm:prSet>
      <dgm:spPr/>
    </dgm:pt>
    <dgm:pt modelId="{F46ECC82-71E8-D744-B45A-795018817093}" type="pres">
      <dgm:prSet presAssocID="{9993E37E-167F-F24A-8D1A-E859C8EA798B}" presName="parSh" presStyleLbl="node1" presStyleIdx="2" presStyleCnt="3"/>
      <dgm:spPr/>
    </dgm:pt>
    <dgm:pt modelId="{C0919449-7D08-3849-91F5-699AB5802875}" type="pres">
      <dgm:prSet presAssocID="{9993E37E-167F-F24A-8D1A-E859C8EA798B}" presName="desTx" presStyleLbl="fgAcc1" presStyleIdx="2" presStyleCnt="3">
        <dgm:presLayoutVars>
          <dgm:bulletEnabled val="1"/>
        </dgm:presLayoutVars>
      </dgm:prSet>
      <dgm:spPr/>
    </dgm:pt>
  </dgm:ptLst>
  <dgm:cxnLst>
    <dgm:cxn modelId="{494FDD03-F31F-4145-82CB-784D518FF696}" type="presOf" srcId="{4679050E-6675-E645-A642-6AFB5A428C7C}" destId="{287BF9D4-F82C-0C4D-9C2F-7BBCB642038C}" srcOrd="0" destOrd="4" presId="urn:microsoft.com/office/officeart/2005/8/layout/process3"/>
    <dgm:cxn modelId="{7F81AD04-5D94-674C-A883-D397BB9DD585}" type="presOf" srcId="{3B895954-9B20-3943-9549-7E34467F6884}" destId="{43DCAA6F-81F4-F845-97F7-D5180B8A1708}" srcOrd="0" destOrd="0" presId="urn:microsoft.com/office/officeart/2005/8/layout/process3"/>
    <dgm:cxn modelId="{E2D15D0D-31B1-B645-8D47-43ACCE241703}" type="presOf" srcId="{21512CB7-4AC1-5149-BDCB-008B129C7159}" destId="{A930CB57-A22D-0044-8259-58A68D4FE589}" srcOrd="0" destOrd="4" presId="urn:microsoft.com/office/officeart/2005/8/layout/process3"/>
    <dgm:cxn modelId="{F458D90D-F626-4E4D-8259-B002C1C79663}" type="presOf" srcId="{848EFF7E-F75A-1A44-8064-56E2E6601C89}" destId="{287BF9D4-F82C-0C4D-9C2F-7BBCB642038C}" srcOrd="0" destOrd="3" presId="urn:microsoft.com/office/officeart/2005/8/layout/process3"/>
    <dgm:cxn modelId="{697C020F-19D2-024F-AAC4-838ACC980A6D}" srcId="{3885354C-1330-0042-8726-3D3140B5474F}" destId="{AE6CE877-D3CF-244A-B5AF-41496DD7E128}" srcOrd="3" destOrd="0" parTransId="{8550761E-73B0-0B4B-B955-4D27494788B3}" sibTransId="{D4A7B10F-607D-574D-A415-AB1DF80C7C8D}"/>
    <dgm:cxn modelId="{523B1C14-CF50-674D-A78E-5205A48B9C90}" srcId="{4761890D-C91F-D646-B21A-FBF89433F83C}" destId="{3BDE85C7-BCF5-314C-BDE2-6C196641EC89}" srcOrd="1" destOrd="0" parTransId="{8F57D748-40B9-4247-8CA8-8A60BCAE7C83}" sibTransId="{0BFBE544-BEF9-0B45-85E8-560D09D94581}"/>
    <dgm:cxn modelId="{6F1F9715-3D7D-0742-9AAF-DD1A1131EF8E}" srcId="{9993E37E-167F-F24A-8D1A-E859C8EA798B}" destId="{FD9DF17C-C070-4345-9D97-F27943162CB1}" srcOrd="4" destOrd="0" parTransId="{B2EBB115-79EA-9A41-8C68-A69A87A569CE}" sibTransId="{5D2409F6-8AC9-9745-9B9F-4EC1EDB394D7}"/>
    <dgm:cxn modelId="{FFA29319-951C-6D41-AAE2-33DE0707AA60}" type="presOf" srcId="{4761890D-C91F-D646-B21A-FBF89433F83C}" destId="{7BEEF13B-D77B-744C-BF63-4CA76612A63F}" srcOrd="1" destOrd="0" presId="urn:microsoft.com/office/officeart/2005/8/layout/process3"/>
    <dgm:cxn modelId="{693A4E29-5503-0445-AFF6-59C8A993EE52}" type="presOf" srcId="{A817823E-5543-EB4C-BB69-F3C260EEAAC9}" destId="{C0919449-7D08-3849-91F5-699AB5802875}" srcOrd="0" destOrd="2" presId="urn:microsoft.com/office/officeart/2005/8/layout/process3"/>
    <dgm:cxn modelId="{E5FEEB2A-E451-4F48-8112-9CBBA588CDBB}" type="presOf" srcId="{E476749F-62BD-9945-B497-70F12EA3F5A6}" destId="{FC96EA4E-B21D-A34D-B776-67B5C20F5B6A}" srcOrd="0" destOrd="0" presId="urn:microsoft.com/office/officeart/2005/8/layout/process3"/>
    <dgm:cxn modelId="{41E11B31-57D6-0C48-93E4-D00C4C83FCEF}" type="presOf" srcId="{40863AF1-DDE4-6D4B-ACCF-55BB9FA112F5}" destId="{C0919449-7D08-3849-91F5-699AB5802875}" srcOrd="0" destOrd="1" presId="urn:microsoft.com/office/officeart/2005/8/layout/process3"/>
    <dgm:cxn modelId="{A2266D32-3863-D640-BA0C-C966584BCEFF}" type="presOf" srcId="{FD9DF17C-C070-4345-9D97-F27943162CB1}" destId="{C0919449-7D08-3849-91F5-699AB5802875}" srcOrd="0" destOrd="4" presId="urn:microsoft.com/office/officeart/2005/8/layout/process3"/>
    <dgm:cxn modelId="{A57BCC38-95CF-0E46-AB71-36F5AFF7F62D}" type="presOf" srcId="{8FAD78B1-D6ED-4B41-9979-C39EC7305F34}" destId="{F5EA5590-7E10-1947-993F-48B377568EA8}" srcOrd="1" destOrd="0" presId="urn:microsoft.com/office/officeart/2005/8/layout/process3"/>
    <dgm:cxn modelId="{AA0D703A-7A58-7745-8F85-20B01294924A}" type="presOf" srcId="{C59B1C08-A157-144C-A12D-5F1C6FEC1EA3}" destId="{A930CB57-A22D-0044-8259-58A68D4FE589}" srcOrd="0" destOrd="2" presId="urn:microsoft.com/office/officeart/2005/8/layout/process3"/>
    <dgm:cxn modelId="{5163E53B-A856-5740-B2EB-51C2BEFC65FE}" srcId="{4761890D-C91F-D646-B21A-FBF89433F83C}" destId="{848EFF7E-F75A-1A44-8064-56E2E6601C89}" srcOrd="3" destOrd="0" parTransId="{E0FD2568-8923-634D-B586-9A0F009014FC}" sibTransId="{07F1DF29-1009-E74E-92F7-64EB7048D443}"/>
    <dgm:cxn modelId="{A6D50C3C-4B66-5441-A76E-D6199C77E07F}" srcId="{3885354C-1330-0042-8726-3D3140B5474F}" destId="{21512CB7-4AC1-5149-BDCB-008B129C7159}" srcOrd="4" destOrd="0" parTransId="{D56BCE58-8A4C-FF4E-8C0A-44F7CEE9D59A}" sibTransId="{B184BF37-C595-8E4E-98A7-B14D1A103F4B}"/>
    <dgm:cxn modelId="{208AD73C-6317-B946-94BC-87CC7EE5EE72}" srcId="{9993E37E-167F-F24A-8D1A-E859C8EA798B}" destId="{40863AF1-DDE4-6D4B-ACCF-55BB9FA112F5}" srcOrd="1" destOrd="0" parTransId="{63E83D49-E1CB-B445-A124-AFE987D1E2BD}" sibTransId="{34E99006-FEED-A043-8178-C4F6953C2360}"/>
    <dgm:cxn modelId="{3E515241-BAD4-B14E-823F-02FA831A4CB8}" srcId="{9993E37E-167F-F24A-8D1A-E859C8EA798B}" destId="{BE16A3A6-146C-8241-B664-179BE4680A51}" srcOrd="0" destOrd="0" parTransId="{1B8DBA49-886A-7E44-AA84-4639E1014DD2}" sibTransId="{4978FC81-7C95-A246-B2EC-E0EF4DE24793}"/>
    <dgm:cxn modelId="{94A3E748-EBE6-2941-B108-6E9A2D3F500C}" srcId="{4761890D-C91F-D646-B21A-FBF89433F83C}" destId="{FAF42A9C-5340-6144-8471-61072AF1173F}" srcOrd="0" destOrd="0" parTransId="{20C9355B-A19C-BC45-96F4-1B82086E1C59}" sibTransId="{E121EBF5-4A9D-124A-ABC1-85F04D77B5AB}"/>
    <dgm:cxn modelId="{7CC6614C-1A7B-7F40-814B-40DBAD4252DF}" type="presOf" srcId="{9993E37E-167F-F24A-8D1A-E859C8EA798B}" destId="{F46ECC82-71E8-D744-B45A-795018817093}" srcOrd="1" destOrd="0" presId="urn:microsoft.com/office/officeart/2005/8/layout/process3"/>
    <dgm:cxn modelId="{91850D5A-DBF2-5A47-A611-49804666241A}" type="presOf" srcId="{3885354C-1330-0042-8726-3D3140B5474F}" destId="{B62B4204-E69C-DE42-9245-434E67071F46}" srcOrd="0" destOrd="0" presId="urn:microsoft.com/office/officeart/2005/8/layout/process3"/>
    <dgm:cxn modelId="{7149685F-5025-F24D-AF6A-BF4ABA4D3D10}" type="presOf" srcId="{AE6CE877-D3CF-244A-B5AF-41496DD7E128}" destId="{A930CB57-A22D-0044-8259-58A68D4FE589}" srcOrd="0" destOrd="3" presId="urn:microsoft.com/office/officeart/2005/8/layout/process3"/>
    <dgm:cxn modelId="{4267A761-4BCC-4F45-B380-DD215D5A0730}" type="presOf" srcId="{8FAD78B1-D6ED-4B41-9979-C39EC7305F34}" destId="{701C21AA-CAF9-9C4B-8B4F-2B384018977E}" srcOrd="0" destOrd="0" presId="urn:microsoft.com/office/officeart/2005/8/layout/process3"/>
    <dgm:cxn modelId="{F2296363-28BF-5040-8AF2-6EF76711B099}" srcId="{4761890D-C91F-D646-B21A-FBF89433F83C}" destId="{A17A91D2-C549-4342-BBC7-B063CD6B56C8}" srcOrd="2" destOrd="0" parTransId="{5A3305AC-E490-0246-989F-732205B0DECD}" sibTransId="{700343A9-0F73-A848-A7C4-388FE74A447F}"/>
    <dgm:cxn modelId="{6A704C6F-E539-424A-9414-78CDD675F960}" srcId="{4761890D-C91F-D646-B21A-FBF89433F83C}" destId="{4679050E-6675-E645-A642-6AFB5A428C7C}" srcOrd="4" destOrd="0" parTransId="{A9ABF63D-AD94-7641-8707-68DF014A925B}" sibTransId="{66F3F04E-894C-354D-96DD-7C333BC83167}"/>
    <dgm:cxn modelId="{878C6182-34B7-DA42-8AB5-8F0CB9255A6A}" srcId="{9993E37E-167F-F24A-8D1A-E859C8EA798B}" destId="{E135BB44-8328-AE4A-A747-CA6FF692BE9A}" srcOrd="3" destOrd="0" parTransId="{1AF1DC64-E11F-0B41-9F99-A1E2629EE2BB}" sibTransId="{2F0C9D07-A42A-5648-AAB3-DF72F4795A4D}"/>
    <dgm:cxn modelId="{09BED38A-AA25-D147-A68F-068DBEC1450F}" type="presOf" srcId="{3BDE85C7-BCF5-314C-BDE2-6C196641EC89}" destId="{287BF9D4-F82C-0C4D-9C2F-7BBCB642038C}" srcOrd="0" destOrd="1" presId="urn:microsoft.com/office/officeart/2005/8/layout/process3"/>
    <dgm:cxn modelId="{A5C71E8D-1351-4749-8585-72B096E29E20}" type="presOf" srcId="{05BD76D3-FF65-8744-9FD1-BCC148B0FA8D}" destId="{A930CB57-A22D-0044-8259-58A68D4FE589}" srcOrd="0" destOrd="1" presId="urn:microsoft.com/office/officeart/2005/8/layout/process3"/>
    <dgm:cxn modelId="{FF86128F-E7EB-414E-A7F9-D4E13A2758A2}" type="presOf" srcId="{FAF42A9C-5340-6144-8471-61072AF1173F}" destId="{287BF9D4-F82C-0C4D-9C2F-7BBCB642038C}" srcOrd="0" destOrd="0" presId="urn:microsoft.com/office/officeart/2005/8/layout/process3"/>
    <dgm:cxn modelId="{D07B6295-4966-EE45-802A-A75A62975012}" srcId="{3885354C-1330-0042-8726-3D3140B5474F}" destId="{05BD76D3-FF65-8744-9FD1-BCC148B0FA8D}" srcOrd="1" destOrd="0" parTransId="{DB2D6B25-07D4-2541-843E-A263804A9D52}" sibTransId="{17E6A8F7-3F07-5042-B3B9-7711D1476986}"/>
    <dgm:cxn modelId="{3209CF9C-A37B-8D44-80A0-DAE2DD7EDF6B}" srcId="{3885354C-1330-0042-8726-3D3140B5474F}" destId="{C59B1C08-A157-144C-A12D-5F1C6FEC1EA3}" srcOrd="2" destOrd="0" parTransId="{5107C721-ACC3-FA4A-A9E4-F470DACF0747}" sibTransId="{A40DF27C-AE3D-104A-BD38-6AFC1C56F008}"/>
    <dgm:cxn modelId="{5257EFA0-7FD9-304B-88E7-0FDB7D330426}" type="presOf" srcId="{2DE5BE27-9D24-3245-B297-01B12C474389}" destId="{A930CB57-A22D-0044-8259-58A68D4FE589}" srcOrd="0" destOrd="0" presId="urn:microsoft.com/office/officeart/2005/8/layout/process3"/>
    <dgm:cxn modelId="{357BD1A9-69DC-C245-A04D-0FC43895B188}" srcId="{E476749F-62BD-9945-B497-70F12EA3F5A6}" destId="{4761890D-C91F-D646-B21A-FBF89433F83C}" srcOrd="1" destOrd="0" parTransId="{BBB37C09-3D0E-A747-A35A-662C2E7C4931}" sibTransId="{8FAD78B1-D6ED-4B41-9979-C39EC7305F34}"/>
    <dgm:cxn modelId="{7AC50EC6-75D9-E94E-990E-6F2E5F813E18}" type="presOf" srcId="{BE16A3A6-146C-8241-B664-179BE4680A51}" destId="{C0919449-7D08-3849-91F5-699AB5802875}" srcOrd="0" destOrd="0" presId="urn:microsoft.com/office/officeart/2005/8/layout/process3"/>
    <dgm:cxn modelId="{6BD01FC6-D335-EA4E-9560-F91DE56E34F8}" type="presOf" srcId="{E135BB44-8328-AE4A-A747-CA6FF692BE9A}" destId="{C0919449-7D08-3849-91F5-699AB5802875}" srcOrd="0" destOrd="3" presId="urn:microsoft.com/office/officeart/2005/8/layout/process3"/>
    <dgm:cxn modelId="{8587C1CB-8206-4645-B292-E3776DE420F6}" srcId="{3885354C-1330-0042-8726-3D3140B5474F}" destId="{2DE5BE27-9D24-3245-B297-01B12C474389}" srcOrd="0" destOrd="0" parTransId="{CEC45418-B428-014A-B8B2-74CE0319E425}" sibTransId="{1BB8B717-FF7C-C641-B5D8-B389C0BCD6B6}"/>
    <dgm:cxn modelId="{D32F54DB-4E88-C843-AB18-020F07FF5129}" type="presOf" srcId="{A17A91D2-C549-4342-BBC7-B063CD6B56C8}" destId="{287BF9D4-F82C-0C4D-9C2F-7BBCB642038C}" srcOrd="0" destOrd="2" presId="urn:microsoft.com/office/officeart/2005/8/layout/process3"/>
    <dgm:cxn modelId="{8138FCDB-BBFB-B547-9B6D-1F3D8C244191}" srcId="{E476749F-62BD-9945-B497-70F12EA3F5A6}" destId="{3885354C-1330-0042-8726-3D3140B5474F}" srcOrd="0" destOrd="0" parTransId="{71AD555E-C0F1-2245-A33A-BCAA136E3C9D}" sibTransId="{3B895954-9B20-3943-9549-7E34467F6884}"/>
    <dgm:cxn modelId="{C955F5DC-7F67-2E49-A1FE-DFDE99567951}" type="presOf" srcId="{4761890D-C91F-D646-B21A-FBF89433F83C}" destId="{C062C868-1F67-BB46-BACC-37F39661AB6B}" srcOrd="0" destOrd="0" presId="urn:microsoft.com/office/officeart/2005/8/layout/process3"/>
    <dgm:cxn modelId="{8210C0DF-6A00-6341-A7FE-A1A662499A81}" type="presOf" srcId="{9993E37E-167F-F24A-8D1A-E859C8EA798B}" destId="{C2ACEC0F-DC92-1744-BA45-6BF053C384C5}" srcOrd="0" destOrd="0" presId="urn:microsoft.com/office/officeart/2005/8/layout/process3"/>
    <dgm:cxn modelId="{1F5B25EA-7678-0041-9C80-E9842C18563B}" type="presOf" srcId="{3885354C-1330-0042-8726-3D3140B5474F}" destId="{6B8E20CB-604D-1746-93DD-5F4655A544E8}" srcOrd="1" destOrd="0" presId="urn:microsoft.com/office/officeart/2005/8/layout/process3"/>
    <dgm:cxn modelId="{3E9392EB-AE65-0544-8C75-89F499499541}" srcId="{E476749F-62BD-9945-B497-70F12EA3F5A6}" destId="{9993E37E-167F-F24A-8D1A-E859C8EA798B}" srcOrd="2" destOrd="0" parTransId="{C2837419-D149-2841-9AFC-D6E91AA121C2}" sibTransId="{96FE1700-4C6A-0840-A7C3-7C14A82FB8F4}"/>
    <dgm:cxn modelId="{98562AF5-EA44-D545-9166-4EF3FA4F5A82}" type="presOf" srcId="{3B895954-9B20-3943-9549-7E34467F6884}" destId="{A3509C45-6540-9147-82FA-D228FE064561}" srcOrd="1" destOrd="0" presId="urn:microsoft.com/office/officeart/2005/8/layout/process3"/>
    <dgm:cxn modelId="{14977AFB-430C-2C43-9FDD-5087C08BD693}" srcId="{9993E37E-167F-F24A-8D1A-E859C8EA798B}" destId="{A817823E-5543-EB4C-BB69-F3C260EEAAC9}" srcOrd="2" destOrd="0" parTransId="{A7371FB1-F601-E047-9BFF-2B76F43500B1}" sibTransId="{D7CE69A5-9DB0-1946-9FEF-2BD4620C6899}"/>
    <dgm:cxn modelId="{2C999A07-14F4-524E-B754-C314A619B88F}" type="presParOf" srcId="{FC96EA4E-B21D-A34D-B776-67B5C20F5B6A}" destId="{56D2B46A-98A5-EF4E-977B-8EDC54DB9219}" srcOrd="0" destOrd="0" presId="urn:microsoft.com/office/officeart/2005/8/layout/process3"/>
    <dgm:cxn modelId="{EEF89503-D726-C947-AF0D-431164004F67}" type="presParOf" srcId="{56D2B46A-98A5-EF4E-977B-8EDC54DB9219}" destId="{B62B4204-E69C-DE42-9245-434E67071F46}" srcOrd="0" destOrd="0" presId="urn:microsoft.com/office/officeart/2005/8/layout/process3"/>
    <dgm:cxn modelId="{63CC7CC1-26E7-E84F-9009-B987C8A20996}" type="presParOf" srcId="{56D2B46A-98A5-EF4E-977B-8EDC54DB9219}" destId="{6B8E20CB-604D-1746-93DD-5F4655A544E8}" srcOrd="1" destOrd="0" presId="urn:microsoft.com/office/officeart/2005/8/layout/process3"/>
    <dgm:cxn modelId="{B9348587-E6AE-8645-A5A3-9F6F775D803D}" type="presParOf" srcId="{56D2B46A-98A5-EF4E-977B-8EDC54DB9219}" destId="{A930CB57-A22D-0044-8259-58A68D4FE589}" srcOrd="2" destOrd="0" presId="urn:microsoft.com/office/officeart/2005/8/layout/process3"/>
    <dgm:cxn modelId="{4745E545-3B92-6A4D-BD8B-5B03D41F421A}" type="presParOf" srcId="{FC96EA4E-B21D-A34D-B776-67B5C20F5B6A}" destId="{43DCAA6F-81F4-F845-97F7-D5180B8A1708}" srcOrd="1" destOrd="0" presId="urn:microsoft.com/office/officeart/2005/8/layout/process3"/>
    <dgm:cxn modelId="{D91462B4-642D-244A-95C7-C8337B9C79FD}" type="presParOf" srcId="{43DCAA6F-81F4-F845-97F7-D5180B8A1708}" destId="{A3509C45-6540-9147-82FA-D228FE064561}" srcOrd="0" destOrd="0" presId="urn:microsoft.com/office/officeart/2005/8/layout/process3"/>
    <dgm:cxn modelId="{52DEA14D-B410-C446-A599-2CCAC4FF8DF3}" type="presParOf" srcId="{FC96EA4E-B21D-A34D-B776-67B5C20F5B6A}" destId="{BB0F4570-871E-324F-B8B4-50B1BC478282}" srcOrd="2" destOrd="0" presId="urn:microsoft.com/office/officeart/2005/8/layout/process3"/>
    <dgm:cxn modelId="{29E39643-9FFE-504D-A69B-39B6C8689409}" type="presParOf" srcId="{BB0F4570-871E-324F-B8B4-50B1BC478282}" destId="{C062C868-1F67-BB46-BACC-37F39661AB6B}" srcOrd="0" destOrd="0" presId="urn:microsoft.com/office/officeart/2005/8/layout/process3"/>
    <dgm:cxn modelId="{C27DC8E9-6FDF-E74B-8FD2-65D6EDE35748}" type="presParOf" srcId="{BB0F4570-871E-324F-B8B4-50B1BC478282}" destId="{7BEEF13B-D77B-744C-BF63-4CA76612A63F}" srcOrd="1" destOrd="0" presId="urn:microsoft.com/office/officeart/2005/8/layout/process3"/>
    <dgm:cxn modelId="{52AEA8C2-ED65-944E-B729-E1AED15FA492}" type="presParOf" srcId="{BB0F4570-871E-324F-B8B4-50B1BC478282}" destId="{287BF9D4-F82C-0C4D-9C2F-7BBCB642038C}" srcOrd="2" destOrd="0" presId="urn:microsoft.com/office/officeart/2005/8/layout/process3"/>
    <dgm:cxn modelId="{B95A12CC-694F-1640-B6AE-27715C860A57}" type="presParOf" srcId="{FC96EA4E-B21D-A34D-B776-67B5C20F5B6A}" destId="{701C21AA-CAF9-9C4B-8B4F-2B384018977E}" srcOrd="3" destOrd="0" presId="urn:microsoft.com/office/officeart/2005/8/layout/process3"/>
    <dgm:cxn modelId="{579B4D32-22FF-1748-93DB-B5EF5F80D503}" type="presParOf" srcId="{701C21AA-CAF9-9C4B-8B4F-2B384018977E}" destId="{F5EA5590-7E10-1947-993F-48B377568EA8}" srcOrd="0" destOrd="0" presId="urn:microsoft.com/office/officeart/2005/8/layout/process3"/>
    <dgm:cxn modelId="{5927597D-6058-384B-A0E1-8C3DBA5F221B}" type="presParOf" srcId="{FC96EA4E-B21D-A34D-B776-67B5C20F5B6A}" destId="{A5BB4828-DFEC-8345-B517-D57C34F97EA0}" srcOrd="4" destOrd="0" presId="urn:microsoft.com/office/officeart/2005/8/layout/process3"/>
    <dgm:cxn modelId="{50FD37E3-5674-474A-87CD-A6539E95010F}" type="presParOf" srcId="{A5BB4828-DFEC-8345-B517-D57C34F97EA0}" destId="{C2ACEC0F-DC92-1744-BA45-6BF053C384C5}" srcOrd="0" destOrd="0" presId="urn:microsoft.com/office/officeart/2005/8/layout/process3"/>
    <dgm:cxn modelId="{811CBAF1-D317-1549-8E62-1F7F1B0703DD}" type="presParOf" srcId="{A5BB4828-DFEC-8345-B517-D57C34F97EA0}" destId="{F46ECC82-71E8-D744-B45A-795018817093}" srcOrd="1" destOrd="0" presId="urn:microsoft.com/office/officeart/2005/8/layout/process3"/>
    <dgm:cxn modelId="{34A5E219-E0B1-314D-B7C9-C44A9E0FAE2B}" type="presParOf" srcId="{A5BB4828-DFEC-8345-B517-D57C34F97EA0}" destId="{C0919449-7D08-3849-91F5-699AB580287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E29694-2E81-5F4A-876E-5981DB676FE4}" type="doc">
      <dgm:prSet loTypeId="urn:microsoft.com/office/officeart/2005/8/layout/hProcess9" loCatId="" qsTypeId="urn:microsoft.com/office/officeart/2005/8/quickstyle/simple1" qsCatId="simple" csTypeId="urn:microsoft.com/office/officeart/2005/8/colors/accent0_1" csCatId="mainScheme" phldr="1"/>
      <dgm:spPr/>
    </dgm:pt>
    <dgm:pt modelId="{20CF8A35-15E6-9E45-8394-8B494674F3F3}">
      <dgm:prSet phldrT="[Text]" custT="1"/>
      <dgm:spPr/>
      <dgm:t>
        <a:bodyPr/>
        <a:lstStyle/>
        <a:p>
          <a:r>
            <a:rPr lang="en-US" sz="1200"/>
            <a:t>Building vendor network</a:t>
          </a:r>
        </a:p>
      </dgm:t>
    </dgm:pt>
    <dgm:pt modelId="{24B80BBD-694F-424F-9499-852F16EAB02F}" type="parTrans" cxnId="{9CF7F296-A3FF-554D-8BC7-D05313B34AFB}">
      <dgm:prSet/>
      <dgm:spPr/>
      <dgm:t>
        <a:bodyPr/>
        <a:lstStyle/>
        <a:p>
          <a:endParaRPr lang="en-US" sz="1400"/>
        </a:p>
      </dgm:t>
    </dgm:pt>
    <dgm:pt modelId="{66232E50-87F6-7049-9880-4807C69F1B72}" type="sibTrans" cxnId="{9CF7F296-A3FF-554D-8BC7-D05313B34AFB}">
      <dgm:prSet/>
      <dgm:spPr/>
      <dgm:t>
        <a:bodyPr/>
        <a:lstStyle/>
        <a:p>
          <a:endParaRPr lang="en-US" sz="1400"/>
        </a:p>
      </dgm:t>
    </dgm:pt>
    <dgm:pt modelId="{8913F99A-108D-034B-8CCB-7A3CA3374C6B}">
      <dgm:prSet phldrT="[Text]" custT="1"/>
      <dgm:spPr/>
      <dgm:t>
        <a:bodyPr/>
        <a:lstStyle/>
        <a:p>
          <a:r>
            <a:rPr lang="en-US" sz="1200"/>
            <a:t>Internal development</a:t>
          </a:r>
        </a:p>
      </dgm:t>
    </dgm:pt>
    <dgm:pt modelId="{8F59F678-2554-5C43-9F97-C601E74E1253}" type="parTrans" cxnId="{C8C15541-0651-444B-9BF5-C3BD7B01DC0A}">
      <dgm:prSet/>
      <dgm:spPr/>
      <dgm:t>
        <a:bodyPr/>
        <a:lstStyle/>
        <a:p>
          <a:endParaRPr lang="en-US" sz="1400"/>
        </a:p>
      </dgm:t>
    </dgm:pt>
    <dgm:pt modelId="{C464BDC1-D98D-704F-A1B0-F8F0CEF97661}" type="sibTrans" cxnId="{C8C15541-0651-444B-9BF5-C3BD7B01DC0A}">
      <dgm:prSet/>
      <dgm:spPr/>
      <dgm:t>
        <a:bodyPr/>
        <a:lstStyle/>
        <a:p>
          <a:endParaRPr lang="en-US" sz="1400"/>
        </a:p>
      </dgm:t>
    </dgm:pt>
    <dgm:pt modelId="{1AA50670-12C0-A540-BD4B-1984B9EBCC55}">
      <dgm:prSet phldrT="[Text]" custT="1"/>
      <dgm:spPr/>
      <dgm:t>
        <a:bodyPr/>
        <a:lstStyle/>
        <a:p>
          <a:r>
            <a:rPr lang="en-US" sz="1200"/>
            <a:t>Ready for pilot deployment</a:t>
          </a:r>
        </a:p>
      </dgm:t>
    </dgm:pt>
    <dgm:pt modelId="{8DF6BFAC-2080-6249-B4BD-5F2B5E55E934}" type="parTrans" cxnId="{774BBE9F-4A2B-BC4C-A058-F2CF8EEFF5A4}">
      <dgm:prSet/>
      <dgm:spPr/>
      <dgm:t>
        <a:bodyPr/>
        <a:lstStyle/>
        <a:p>
          <a:endParaRPr lang="en-US" sz="1400"/>
        </a:p>
      </dgm:t>
    </dgm:pt>
    <dgm:pt modelId="{EBCFC60A-FBF3-424E-8037-5FC572ADBA75}" type="sibTrans" cxnId="{774BBE9F-4A2B-BC4C-A058-F2CF8EEFF5A4}">
      <dgm:prSet/>
      <dgm:spPr/>
      <dgm:t>
        <a:bodyPr/>
        <a:lstStyle/>
        <a:p>
          <a:endParaRPr lang="en-US" sz="1400"/>
        </a:p>
      </dgm:t>
    </dgm:pt>
    <dgm:pt modelId="{F68CB1CF-EEB8-C04C-8F41-B80295AD91D6}" type="pres">
      <dgm:prSet presAssocID="{E4E29694-2E81-5F4A-876E-5981DB676FE4}" presName="CompostProcess" presStyleCnt="0">
        <dgm:presLayoutVars>
          <dgm:dir/>
          <dgm:resizeHandles val="exact"/>
        </dgm:presLayoutVars>
      </dgm:prSet>
      <dgm:spPr/>
    </dgm:pt>
    <dgm:pt modelId="{28656096-4DBB-0440-96A2-24871B32045C}" type="pres">
      <dgm:prSet presAssocID="{E4E29694-2E81-5F4A-876E-5981DB676FE4}" presName="arrow" presStyleLbl="bgShp" presStyleIdx="0" presStyleCnt="1" custScaleX="106233"/>
      <dgm:spPr/>
    </dgm:pt>
    <dgm:pt modelId="{E7449ADE-5AF6-9244-816E-5E4520FD7C2D}" type="pres">
      <dgm:prSet presAssocID="{E4E29694-2E81-5F4A-876E-5981DB676FE4}" presName="linearProcess" presStyleCnt="0"/>
      <dgm:spPr/>
    </dgm:pt>
    <dgm:pt modelId="{D47C062E-2C52-4C42-A1B9-9C517A1FEB56}" type="pres">
      <dgm:prSet presAssocID="{20CF8A35-15E6-9E45-8394-8B494674F3F3}" presName="textNode" presStyleLbl="node1" presStyleIdx="0" presStyleCnt="3" custScaleX="74156" custLinFactX="-1975" custLinFactNeighborX="-100000" custLinFactNeighborY="1123">
        <dgm:presLayoutVars>
          <dgm:bulletEnabled val="1"/>
        </dgm:presLayoutVars>
      </dgm:prSet>
      <dgm:spPr/>
    </dgm:pt>
    <dgm:pt modelId="{FD290FF8-5429-A147-96C4-C967428EA58A}" type="pres">
      <dgm:prSet presAssocID="{66232E50-87F6-7049-9880-4807C69F1B72}" presName="sibTrans" presStyleCnt="0"/>
      <dgm:spPr/>
    </dgm:pt>
    <dgm:pt modelId="{C3930E1F-8906-4A4A-96F9-4448520B0B84}" type="pres">
      <dgm:prSet presAssocID="{8913F99A-108D-034B-8CCB-7A3CA3374C6B}" presName="textNode" presStyleLbl="node1" presStyleIdx="1" presStyleCnt="3" custScaleX="69857" custLinFactNeighborX="6694" custLinFactNeighborY="1123">
        <dgm:presLayoutVars>
          <dgm:bulletEnabled val="1"/>
        </dgm:presLayoutVars>
      </dgm:prSet>
      <dgm:spPr/>
    </dgm:pt>
    <dgm:pt modelId="{0781613B-9C6C-AD4E-B758-AE582EB32CE2}" type="pres">
      <dgm:prSet presAssocID="{C464BDC1-D98D-704F-A1B0-F8F0CEF97661}" presName="sibTrans" presStyleCnt="0"/>
      <dgm:spPr/>
    </dgm:pt>
    <dgm:pt modelId="{BC2063D3-10C2-0F40-9FD9-259673F58148}" type="pres">
      <dgm:prSet presAssocID="{1AA50670-12C0-A540-BD4B-1984B9EBCC55}" presName="textNode" presStyleLbl="node1" presStyleIdx="2" presStyleCnt="3" custScaleX="73991" custLinFactX="906" custLinFactNeighborX="100000" custLinFactNeighborY="1123">
        <dgm:presLayoutVars>
          <dgm:bulletEnabled val="1"/>
        </dgm:presLayoutVars>
      </dgm:prSet>
      <dgm:spPr/>
    </dgm:pt>
  </dgm:ptLst>
  <dgm:cxnLst>
    <dgm:cxn modelId="{6CDD7A06-9E69-D64C-8933-B301A028E215}" type="presOf" srcId="{20CF8A35-15E6-9E45-8394-8B494674F3F3}" destId="{D47C062E-2C52-4C42-A1B9-9C517A1FEB56}" srcOrd="0" destOrd="0" presId="urn:microsoft.com/office/officeart/2005/8/layout/hProcess9"/>
    <dgm:cxn modelId="{FB16CA15-D356-E146-9C09-6498C4560EAD}" type="presOf" srcId="{E4E29694-2E81-5F4A-876E-5981DB676FE4}" destId="{F68CB1CF-EEB8-C04C-8F41-B80295AD91D6}" srcOrd="0" destOrd="0" presId="urn:microsoft.com/office/officeart/2005/8/layout/hProcess9"/>
    <dgm:cxn modelId="{C8C15541-0651-444B-9BF5-C3BD7B01DC0A}" srcId="{E4E29694-2E81-5F4A-876E-5981DB676FE4}" destId="{8913F99A-108D-034B-8CCB-7A3CA3374C6B}" srcOrd="1" destOrd="0" parTransId="{8F59F678-2554-5C43-9F97-C601E74E1253}" sibTransId="{C464BDC1-D98D-704F-A1B0-F8F0CEF97661}"/>
    <dgm:cxn modelId="{B163FE4C-1C5E-B245-9ED7-0AA8F69E009D}" type="presOf" srcId="{1AA50670-12C0-A540-BD4B-1984B9EBCC55}" destId="{BC2063D3-10C2-0F40-9FD9-259673F58148}" srcOrd="0" destOrd="0" presId="urn:microsoft.com/office/officeart/2005/8/layout/hProcess9"/>
    <dgm:cxn modelId="{9CF7F296-A3FF-554D-8BC7-D05313B34AFB}" srcId="{E4E29694-2E81-5F4A-876E-5981DB676FE4}" destId="{20CF8A35-15E6-9E45-8394-8B494674F3F3}" srcOrd="0" destOrd="0" parTransId="{24B80BBD-694F-424F-9499-852F16EAB02F}" sibTransId="{66232E50-87F6-7049-9880-4807C69F1B72}"/>
    <dgm:cxn modelId="{774BBE9F-4A2B-BC4C-A058-F2CF8EEFF5A4}" srcId="{E4E29694-2E81-5F4A-876E-5981DB676FE4}" destId="{1AA50670-12C0-A540-BD4B-1984B9EBCC55}" srcOrd="2" destOrd="0" parTransId="{8DF6BFAC-2080-6249-B4BD-5F2B5E55E934}" sibTransId="{EBCFC60A-FBF3-424E-8037-5FC572ADBA75}"/>
    <dgm:cxn modelId="{199F6EDB-288D-5D47-BAFE-233123C57806}" type="presOf" srcId="{8913F99A-108D-034B-8CCB-7A3CA3374C6B}" destId="{C3930E1F-8906-4A4A-96F9-4448520B0B84}" srcOrd="0" destOrd="0" presId="urn:microsoft.com/office/officeart/2005/8/layout/hProcess9"/>
    <dgm:cxn modelId="{AFB8B65A-AF2F-0B42-B037-B63E8E80580C}" type="presParOf" srcId="{F68CB1CF-EEB8-C04C-8F41-B80295AD91D6}" destId="{28656096-4DBB-0440-96A2-24871B32045C}" srcOrd="0" destOrd="0" presId="urn:microsoft.com/office/officeart/2005/8/layout/hProcess9"/>
    <dgm:cxn modelId="{65FFCEEF-0846-3847-96A2-FD45C4947BB6}" type="presParOf" srcId="{F68CB1CF-EEB8-C04C-8F41-B80295AD91D6}" destId="{E7449ADE-5AF6-9244-816E-5E4520FD7C2D}" srcOrd="1" destOrd="0" presId="urn:microsoft.com/office/officeart/2005/8/layout/hProcess9"/>
    <dgm:cxn modelId="{472EF1A4-9D94-5549-8312-18CD8263A737}" type="presParOf" srcId="{E7449ADE-5AF6-9244-816E-5E4520FD7C2D}" destId="{D47C062E-2C52-4C42-A1B9-9C517A1FEB56}" srcOrd="0" destOrd="0" presId="urn:microsoft.com/office/officeart/2005/8/layout/hProcess9"/>
    <dgm:cxn modelId="{907E10B3-2875-BF40-A167-8050B19FC5DA}" type="presParOf" srcId="{E7449ADE-5AF6-9244-816E-5E4520FD7C2D}" destId="{FD290FF8-5429-A147-96C4-C967428EA58A}" srcOrd="1" destOrd="0" presId="urn:microsoft.com/office/officeart/2005/8/layout/hProcess9"/>
    <dgm:cxn modelId="{1FE2B8B4-09E6-3F40-A2B2-8E86599F6F4C}" type="presParOf" srcId="{E7449ADE-5AF6-9244-816E-5E4520FD7C2D}" destId="{C3930E1F-8906-4A4A-96F9-4448520B0B84}" srcOrd="2" destOrd="0" presId="urn:microsoft.com/office/officeart/2005/8/layout/hProcess9"/>
    <dgm:cxn modelId="{0542C91C-1850-C94B-8CDD-14FB2B2CA672}" type="presParOf" srcId="{E7449ADE-5AF6-9244-816E-5E4520FD7C2D}" destId="{0781613B-9C6C-AD4E-B758-AE582EB32CE2}" srcOrd="3" destOrd="0" presId="urn:microsoft.com/office/officeart/2005/8/layout/hProcess9"/>
    <dgm:cxn modelId="{498C826D-4788-7249-B99C-257391E8D7E8}" type="presParOf" srcId="{E7449ADE-5AF6-9244-816E-5E4520FD7C2D}" destId="{BC2063D3-10C2-0F40-9FD9-259673F58148}"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0A407-73B1-F642-8E32-CD577B298666}">
      <dsp:nvSpPr>
        <dsp:cNvPr id="0" name=""/>
        <dsp:cNvSpPr/>
      </dsp:nvSpPr>
      <dsp:spPr>
        <a:xfrm>
          <a:off x="0" y="0"/>
          <a:ext cx="85287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3CA9E-A06C-C948-82CB-B0182453BA7C}">
      <dsp:nvSpPr>
        <dsp:cNvPr id="0" name=""/>
        <dsp:cNvSpPr/>
      </dsp:nvSpPr>
      <dsp:spPr>
        <a:xfrm>
          <a:off x="0" y="0"/>
          <a:ext cx="1705740" cy="262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solidFill>
                <a:schemeClr val="tx1"/>
              </a:solidFill>
            </a:rPr>
            <a:t>Data</a:t>
          </a:r>
        </a:p>
      </dsp:txBody>
      <dsp:txXfrm>
        <a:off x="0" y="0"/>
        <a:ext cx="1705740" cy="2628899"/>
      </dsp:txXfrm>
    </dsp:sp>
    <dsp:sp modelId="{5E5F4FE3-9DDF-1744-A595-931AE61AB796}">
      <dsp:nvSpPr>
        <dsp:cNvPr id="0" name=""/>
        <dsp:cNvSpPr/>
      </dsp:nvSpPr>
      <dsp:spPr>
        <a:xfrm>
          <a:off x="1833671" y="41076"/>
          <a:ext cx="6695032" cy="821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u="sng" kern="1200">
              <a:solidFill>
                <a:schemeClr val="tx1"/>
              </a:solidFill>
            </a:rPr>
            <a:t>Objective: </a:t>
          </a:r>
        </a:p>
        <a:p>
          <a:pPr marL="0" lvl="0" indent="0" algn="l" defTabSz="622300">
            <a:lnSpc>
              <a:spcPct val="90000"/>
            </a:lnSpc>
            <a:spcBef>
              <a:spcPct val="0"/>
            </a:spcBef>
            <a:spcAft>
              <a:spcPct val="35000"/>
            </a:spcAft>
            <a:buNone/>
          </a:pPr>
          <a:r>
            <a:rPr lang="en-US" sz="1400" kern="1200">
              <a:solidFill>
                <a:schemeClr val="tx1"/>
              </a:solidFill>
            </a:rPr>
            <a:t>Obtain large volumes of structured optometry data with identifier for patient’s vision status (i.e., presence/severity of various eye conditions).</a:t>
          </a:r>
        </a:p>
      </dsp:txBody>
      <dsp:txXfrm>
        <a:off x="1833671" y="41076"/>
        <a:ext cx="6695032" cy="821531"/>
      </dsp:txXfrm>
    </dsp:sp>
    <dsp:sp modelId="{F600B09D-12DE-104B-BC86-6981984612D5}">
      <dsp:nvSpPr>
        <dsp:cNvPr id="0" name=""/>
        <dsp:cNvSpPr/>
      </dsp:nvSpPr>
      <dsp:spPr>
        <a:xfrm>
          <a:off x="1705740" y="862607"/>
          <a:ext cx="682296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411F53-F443-C045-A6A5-CA62363CF5FC}">
      <dsp:nvSpPr>
        <dsp:cNvPr id="0" name=""/>
        <dsp:cNvSpPr/>
      </dsp:nvSpPr>
      <dsp:spPr>
        <a:xfrm>
          <a:off x="1833671" y="903684"/>
          <a:ext cx="6695032" cy="821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u="sng" kern="1200">
              <a:solidFill>
                <a:schemeClr val="tx1"/>
              </a:solidFill>
            </a:rPr>
            <a:t>Problem:</a:t>
          </a:r>
        </a:p>
        <a:p>
          <a:pPr marL="0" lvl="0" indent="0" algn="l" defTabSz="622300">
            <a:lnSpc>
              <a:spcPct val="90000"/>
            </a:lnSpc>
            <a:spcBef>
              <a:spcPct val="0"/>
            </a:spcBef>
            <a:spcAft>
              <a:spcPct val="35000"/>
            </a:spcAft>
            <a:buNone/>
          </a:pPr>
          <a:r>
            <a:rPr lang="en-US" sz="1400" b="0" u="none" kern="1200">
              <a:solidFill>
                <a:schemeClr val="tx1"/>
              </a:solidFill>
            </a:rPr>
            <a:t>Most available data would exist within developed countries with rigid health information privacy laws, making large-scale collection difficult. </a:t>
          </a:r>
        </a:p>
      </dsp:txBody>
      <dsp:txXfrm>
        <a:off x="1833671" y="903684"/>
        <a:ext cx="6695032" cy="821531"/>
      </dsp:txXfrm>
    </dsp:sp>
    <dsp:sp modelId="{7B1B90E3-C2F2-4449-BAFB-95E754B94C06}">
      <dsp:nvSpPr>
        <dsp:cNvPr id="0" name=""/>
        <dsp:cNvSpPr/>
      </dsp:nvSpPr>
      <dsp:spPr>
        <a:xfrm>
          <a:off x="1705740" y="1725215"/>
          <a:ext cx="682296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B1D88F-005E-3C49-889E-F3EBD6960B4E}">
      <dsp:nvSpPr>
        <dsp:cNvPr id="0" name=""/>
        <dsp:cNvSpPr/>
      </dsp:nvSpPr>
      <dsp:spPr>
        <a:xfrm>
          <a:off x="1833671" y="1766292"/>
          <a:ext cx="6695032" cy="821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u="sng" kern="1200">
              <a:solidFill>
                <a:schemeClr val="tx1"/>
              </a:solidFill>
            </a:rPr>
            <a:t>Solution:</a:t>
          </a:r>
        </a:p>
        <a:p>
          <a:pPr marL="0" lvl="0" indent="0" algn="l" defTabSz="622300">
            <a:lnSpc>
              <a:spcPct val="90000"/>
            </a:lnSpc>
            <a:spcBef>
              <a:spcPct val="0"/>
            </a:spcBef>
            <a:spcAft>
              <a:spcPct val="35000"/>
            </a:spcAft>
            <a:buNone/>
          </a:pPr>
          <a:r>
            <a:rPr lang="en-US" sz="1400" b="0" u="none" kern="1200">
              <a:solidFill>
                <a:schemeClr val="tx1"/>
              </a:solidFill>
            </a:rPr>
            <a:t>Mitigate data sensitivity by anonymizing &amp; compressing data at source before extraction; removing personal identifiers and export only engineered features (i.e., not entire file) from each instance of data.</a:t>
          </a:r>
        </a:p>
      </dsp:txBody>
      <dsp:txXfrm>
        <a:off x="1833671" y="1766292"/>
        <a:ext cx="6695032" cy="821531"/>
      </dsp:txXfrm>
    </dsp:sp>
    <dsp:sp modelId="{A7935BA0-F64A-F84F-B05A-121221B814EF}">
      <dsp:nvSpPr>
        <dsp:cNvPr id="0" name=""/>
        <dsp:cNvSpPr/>
      </dsp:nvSpPr>
      <dsp:spPr>
        <a:xfrm>
          <a:off x="1705740" y="2702122"/>
          <a:ext cx="682296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94F4E2-5C6E-C043-B480-ADA4FD02A139}">
      <dsp:nvSpPr>
        <dsp:cNvPr id="0" name=""/>
        <dsp:cNvSpPr/>
      </dsp:nvSpPr>
      <dsp:spPr>
        <a:xfrm>
          <a:off x="0" y="2700353"/>
          <a:ext cx="85287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A9EC2D-2AEB-674E-AB79-F7BF9E9714F9}">
      <dsp:nvSpPr>
        <dsp:cNvPr id="0" name=""/>
        <dsp:cNvSpPr/>
      </dsp:nvSpPr>
      <dsp:spPr>
        <a:xfrm>
          <a:off x="0" y="2628900"/>
          <a:ext cx="1705740" cy="262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u="none" kern="1200">
              <a:solidFill>
                <a:schemeClr val="tx1"/>
              </a:solidFill>
            </a:rPr>
            <a:t>Financing</a:t>
          </a:r>
        </a:p>
      </dsp:txBody>
      <dsp:txXfrm>
        <a:off x="0" y="2628900"/>
        <a:ext cx="1705740" cy="2628899"/>
      </dsp:txXfrm>
    </dsp:sp>
    <dsp:sp modelId="{1B794DC0-C531-1343-B162-64B05AD7B6B9}">
      <dsp:nvSpPr>
        <dsp:cNvPr id="0" name=""/>
        <dsp:cNvSpPr/>
      </dsp:nvSpPr>
      <dsp:spPr>
        <a:xfrm>
          <a:off x="1833671" y="2690001"/>
          <a:ext cx="6695032" cy="122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u="none" kern="1200">
              <a:solidFill>
                <a:schemeClr val="tx1"/>
              </a:solidFill>
            </a:rPr>
            <a:t>In addition to conventional venture capital funding sources, the specific nature of this project may render it eligible for several philanthropic and/or governmental funding contracts.</a:t>
          </a:r>
        </a:p>
      </dsp:txBody>
      <dsp:txXfrm>
        <a:off x="1833671" y="2690001"/>
        <a:ext cx="6695032" cy="1222027"/>
      </dsp:txXfrm>
    </dsp:sp>
    <dsp:sp modelId="{D37BAB11-12FD-3646-ABC3-0EAE46E265C9}">
      <dsp:nvSpPr>
        <dsp:cNvPr id="0" name=""/>
        <dsp:cNvSpPr/>
      </dsp:nvSpPr>
      <dsp:spPr>
        <a:xfrm>
          <a:off x="1705740" y="3912029"/>
          <a:ext cx="682296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E8B01A-D6E1-D040-B694-87124CF2B294}">
      <dsp:nvSpPr>
        <dsp:cNvPr id="0" name=""/>
        <dsp:cNvSpPr/>
      </dsp:nvSpPr>
      <dsp:spPr>
        <a:xfrm>
          <a:off x="1833671" y="3973130"/>
          <a:ext cx="6695032" cy="1222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u="none" kern="1200">
              <a:solidFill>
                <a:schemeClr val="tx1"/>
              </a:solidFill>
            </a:rPr>
            <a:t> These vectors may provide access to favourable funding conditions, or to valuable publicity for subsequent funding rounds or final commercial roll-out.</a:t>
          </a:r>
        </a:p>
      </dsp:txBody>
      <dsp:txXfrm>
        <a:off x="1833671" y="3973130"/>
        <a:ext cx="6695032" cy="1222027"/>
      </dsp:txXfrm>
    </dsp:sp>
    <dsp:sp modelId="{BE8834C2-C706-2F40-8BCE-4280927004F3}">
      <dsp:nvSpPr>
        <dsp:cNvPr id="0" name=""/>
        <dsp:cNvSpPr/>
      </dsp:nvSpPr>
      <dsp:spPr>
        <a:xfrm>
          <a:off x="1705740" y="5195158"/>
          <a:ext cx="682296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E20CB-604D-1746-93DD-5F4655A544E8}">
      <dsp:nvSpPr>
        <dsp:cNvPr id="0" name=""/>
        <dsp:cNvSpPr/>
      </dsp:nvSpPr>
      <dsp:spPr>
        <a:xfrm>
          <a:off x="4003" y="288792"/>
          <a:ext cx="1820101" cy="5616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Phase I</a:t>
          </a:r>
        </a:p>
      </dsp:txBody>
      <dsp:txXfrm>
        <a:off x="4003" y="288792"/>
        <a:ext cx="1820101" cy="374400"/>
      </dsp:txXfrm>
    </dsp:sp>
    <dsp:sp modelId="{A930CB57-A22D-0044-8259-58A68D4FE589}">
      <dsp:nvSpPr>
        <dsp:cNvPr id="0" name=""/>
        <dsp:cNvSpPr/>
      </dsp:nvSpPr>
      <dsp:spPr>
        <a:xfrm>
          <a:off x="376794" y="663192"/>
          <a:ext cx="1820101" cy="240581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 Establish internal model &amp; data inventory system</a:t>
          </a:r>
        </a:p>
        <a:p>
          <a:pPr marL="114300" lvl="1" indent="-114300" algn="l" defTabSz="577850">
            <a:lnSpc>
              <a:spcPct val="90000"/>
            </a:lnSpc>
            <a:spcBef>
              <a:spcPct val="0"/>
            </a:spcBef>
            <a:spcAft>
              <a:spcPct val="15000"/>
            </a:spcAft>
            <a:buChar char="•"/>
          </a:pPr>
          <a:endParaRPr lang="en-US" sz="1300" kern="1200"/>
        </a:p>
        <a:p>
          <a:pPr marL="114300" lvl="1" indent="-114300" algn="l" defTabSz="577850">
            <a:lnSpc>
              <a:spcPct val="90000"/>
            </a:lnSpc>
            <a:spcBef>
              <a:spcPct val="0"/>
            </a:spcBef>
            <a:spcAft>
              <a:spcPct val="15000"/>
            </a:spcAft>
            <a:buChar char="•"/>
          </a:pPr>
          <a:r>
            <a:rPr lang="en-US" sz="1300" kern="1200"/>
            <a:t> Open discussions with data providers</a:t>
          </a:r>
        </a:p>
        <a:p>
          <a:pPr marL="114300" lvl="1" indent="-114300" algn="l" defTabSz="577850">
            <a:lnSpc>
              <a:spcPct val="90000"/>
            </a:lnSpc>
            <a:spcBef>
              <a:spcPct val="0"/>
            </a:spcBef>
            <a:spcAft>
              <a:spcPct val="15000"/>
            </a:spcAft>
            <a:buChar char="•"/>
          </a:pPr>
          <a:endParaRPr lang="en-US" sz="1300" kern="1200"/>
        </a:p>
        <a:p>
          <a:pPr marL="114300" lvl="1" indent="-114300" algn="l" defTabSz="577850">
            <a:lnSpc>
              <a:spcPct val="90000"/>
            </a:lnSpc>
            <a:spcBef>
              <a:spcPct val="0"/>
            </a:spcBef>
            <a:spcAft>
              <a:spcPct val="15000"/>
            </a:spcAft>
            <a:buChar char="•"/>
          </a:pPr>
          <a:r>
            <a:rPr lang="en-US" sz="1300" kern="1200"/>
            <a:t> Source vendor for hardware components</a:t>
          </a:r>
        </a:p>
      </dsp:txBody>
      <dsp:txXfrm>
        <a:off x="430103" y="716501"/>
        <a:ext cx="1713483" cy="2299194"/>
      </dsp:txXfrm>
    </dsp:sp>
    <dsp:sp modelId="{43DCAA6F-81F4-F845-97F7-D5180B8A1708}">
      <dsp:nvSpPr>
        <dsp:cNvPr id="0" name=""/>
        <dsp:cNvSpPr/>
      </dsp:nvSpPr>
      <dsp:spPr>
        <a:xfrm>
          <a:off x="2100025" y="249415"/>
          <a:ext cx="584952" cy="45315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100025" y="340045"/>
        <a:ext cx="449006" cy="271892"/>
      </dsp:txXfrm>
    </dsp:sp>
    <dsp:sp modelId="{7BEEF13B-D77B-744C-BF63-4CA76612A63F}">
      <dsp:nvSpPr>
        <dsp:cNvPr id="0" name=""/>
        <dsp:cNvSpPr/>
      </dsp:nvSpPr>
      <dsp:spPr>
        <a:xfrm>
          <a:off x="2927788" y="288792"/>
          <a:ext cx="1820101" cy="5616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Phase II</a:t>
          </a:r>
        </a:p>
      </dsp:txBody>
      <dsp:txXfrm>
        <a:off x="2927788" y="288792"/>
        <a:ext cx="1820101" cy="374400"/>
      </dsp:txXfrm>
    </dsp:sp>
    <dsp:sp modelId="{287BF9D4-F82C-0C4D-9C2F-7BBCB642038C}">
      <dsp:nvSpPr>
        <dsp:cNvPr id="0" name=""/>
        <dsp:cNvSpPr/>
      </dsp:nvSpPr>
      <dsp:spPr>
        <a:xfrm>
          <a:off x="3300580" y="663192"/>
          <a:ext cx="1820101" cy="240581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 Develop &amp; test modelling framework</a:t>
          </a:r>
        </a:p>
        <a:p>
          <a:pPr marL="114300" lvl="1" indent="-114300" algn="l" defTabSz="577850">
            <a:lnSpc>
              <a:spcPct val="90000"/>
            </a:lnSpc>
            <a:spcBef>
              <a:spcPct val="0"/>
            </a:spcBef>
            <a:spcAft>
              <a:spcPct val="15000"/>
            </a:spcAft>
            <a:buChar char="•"/>
          </a:pPr>
          <a:endParaRPr lang="en-US" sz="1300" kern="1200"/>
        </a:p>
        <a:p>
          <a:pPr marL="114300" lvl="1" indent="-114300" algn="l" defTabSz="577850">
            <a:lnSpc>
              <a:spcPct val="90000"/>
            </a:lnSpc>
            <a:spcBef>
              <a:spcPct val="0"/>
            </a:spcBef>
            <a:spcAft>
              <a:spcPct val="15000"/>
            </a:spcAft>
            <a:buChar char="•"/>
          </a:pPr>
          <a:r>
            <a:rPr lang="en-US" sz="1300" kern="1200"/>
            <a:t> Develop client-level software interface</a:t>
          </a:r>
        </a:p>
        <a:p>
          <a:pPr marL="114300" lvl="1" indent="-114300" algn="l" defTabSz="577850">
            <a:lnSpc>
              <a:spcPct val="90000"/>
            </a:lnSpc>
            <a:spcBef>
              <a:spcPct val="0"/>
            </a:spcBef>
            <a:spcAft>
              <a:spcPct val="15000"/>
            </a:spcAft>
            <a:buChar char="•"/>
          </a:pPr>
          <a:endParaRPr lang="en-US" sz="1300" kern="1200"/>
        </a:p>
        <a:p>
          <a:pPr marL="114300" lvl="1" indent="-114300" algn="l" defTabSz="577850">
            <a:lnSpc>
              <a:spcPct val="90000"/>
            </a:lnSpc>
            <a:spcBef>
              <a:spcPct val="0"/>
            </a:spcBef>
            <a:spcAft>
              <a:spcPct val="15000"/>
            </a:spcAft>
            <a:buChar char="•"/>
          </a:pPr>
          <a:r>
            <a:rPr lang="en-US" sz="1300" kern="1200"/>
            <a:t> Internally test hardware/software integration</a:t>
          </a:r>
        </a:p>
      </dsp:txBody>
      <dsp:txXfrm>
        <a:off x="3353889" y="716501"/>
        <a:ext cx="1713483" cy="2299194"/>
      </dsp:txXfrm>
    </dsp:sp>
    <dsp:sp modelId="{701C21AA-CAF9-9C4B-8B4F-2B384018977E}">
      <dsp:nvSpPr>
        <dsp:cNvPr id="0" name=""/>
        <dsp:cNvSpPr/>
      </dsp:nvSpPr>
      <dsp:spPr>
        <a:xfrm>
          <a:off x="5023810" y="249415"/>
          <a:ext cx="584952" cy="45315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23810" y="340045"/>
        <a:ext cx="449006" cy="271892"/>
      </dsp:txXfrm>
    </dsp:sp>
    <dsp:sp modelId="{F46ECC82-71E8-D744-B45A-795018817093}">
      <dsp:nvSpPr>
        <dsp:cNvPr id="0" name=""/>
        <dsp:cNvSpPr/>
      </dsp:nvSpPr>
      <dsp:spPr>
        <a:xfrm>
          <a:off x="5851573" y="288792"/>
          <a:ext cx="1820101" cy="5616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a:t>Phase III</a:t>
          </a:r>
        </a:p>
      </dsp:txBody>
      <dsp:txXfrm>
        <a:off x="5851573" y="288792"/>
        <a:ext cx="1820101" cy="374400"/>
      </dsp:txXfrm>
    </dsp:sp>
    <dsp:sp modelId="{C0919449-7D08-3849-91F5-699AB5802875}">
      <dsp:nvSpPr>
        <dsp:cNvPr id="0" name=""/>
        <dsp:cNvSpPr/>
      </dsp:nvSpPr>
      <dsp:spPr>
        <a:xfrm>
          <a:off x="6224365" y="663192"/>
          <a:ext cx="1820101" cy="240581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 Seek regulatory approval as SAMD product</a:t>
          </a:r>
        </a:p>
        <a:p>
          <a:pPr marL="114300" lvl="1" indent="-114300" algn="l" defTabSz="577850">
            <a:lnSpc>
              <a:spcPct val="90000"/>
            </a:lnSpc>
            <a:spcBef>
              <a:spcPct val="0"/>
            </a:spcBef>
            <a:spcAft>
              <a:spcPct val="15000"/>
            </a:spcAft>
            <a:buChar char="•"/>
          </a:pPr>
          <a:endParaRPr lang="en-US" sz="1300" kern="1200"/>
        </a:p>
        <a:p>
          <a:pPr marL="114300" lvl="1" indent="-114300" algn="l" defTabSz="577850">
            <a:lnSpc>
              <a:spcPct val="90000"/>
            </a:lnSpc>
            <a:spcBef>
              <a:spcPct val="0"/>
            </a:spcBef>
            <a:spcAft>
              <a:spcPct val="15000"/>
            </a:spcAft>
            <a:buChar char="•"/>
          </a:pPr>
          <a:r>
            <a:rPr lang="en-US" sz="1300" kern="1200"/>
            <a:t> Formalize hardware distribution lines</a:t>
          </a:r>
        </a:p>
        <a:p>
          <a:pPr marL="114300" lvl="1" indent="-114300" algn="l" defTabSz="577850">
            <a:lnSpc>
              <a:spcPct val="90000"/>
            </a:lnSpc>
            <a:spcBef>
              <a:spcPct val="0"/>
            </a:spcBef>
            <a:spcAft>
              <a:spcPct val="15000"/>
            </a:spcAft>
            <a:buChar char="•"/>
          </a:pPr>
          <a:endParaRPr lang="en-US" sz="1300" kern="1200"/>
        </a:p>
        <a:p>
          <a:pPr marL="114300" lvl="1" indent="-114300" algn="l" defTabSz="577850">
            <a:lnSpc>
              <a:spcPct val="90000"/>
            </a:lnSpc>
            <a:spcBef>
              <a:spcPct val="0"/>
            </a:spcBef>
            <a:spcAft>
              <a:spcPct val="15000"/>
            </a:spcAft>
            <a:buChar char="•"/>
          </a:pPr>
          <a:r>
            <a:rPr lang="en-US" sz="1300" kern="1200"/>
            <a:t> Build network of local technicians</a:t>
          </a:r>
        </a:p>
      </dsp:txBody>
      <dsp:txXfrm>
        <a:off x="6277674" y="716501"/>
        <a:ext cx="1713483" cy="2299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56096-4DBB-0440-96A2-24871B32045C}">
      <dsp:nvSpPr>
        <dsp:cNvPr id="0" name=""/>
        <dsp:cNvSpPr/>
      </dsp:nvSpPr>
      <dsp:spPr>
        <a:xfrm>
          <a:off x="434483" y="0"/>
          <a:ext cx="8087655" cy="918980"/>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C062E-2C52-4C42-A1B9-9C517A1FEB56}">
      <dsp:nvSpPr>
        <dsp:cNvPr id="0" name=""/>
        <dsp:cNvSpPr/>
      </dsp:nvSpPr>
      <dsp:spPr>
        <a:xfrm>
          <a:off x="600711" y="279822"/>
          <a:ext cx="1992562" cy="3675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Building vendor network</a:t>
          </a:r>
        </a:p>
      </dsp:txBody>
      <dsp:txXfrm>
        <a:off x="618655" y="297766"/>
        <a:ext cx="1956674" cy="331704"/>
      </dsp:txXfrm>
    </dsp:sp>
    <dsp:sp modelId="{C3930E1F-8906-4A4A-96F9-4448520B0B84}">
      <dsp:nvSpPr>
        <dsp:cNvPr id="0" name=""/>
        <dsp:cNvSpPr/>
      </dsp:nvSpPr>
      <dsp:spPr>
        <a:xfrm>
          <a:off x="3571981" y="279822"/>
          <a:ext cx="1877048" cy="3675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Internal development</a:t>
          </a:r>
        </a:p>
      </dsp:txBody>
      <dsp:txXfrm>
        <a:off x="3589925" y="297766"/>
        <a:ext cx="1841160" cy="331704"/>
      </dsp:txXfrm>
    </dsp:sp>
    <dsp:sp modelId="{BC2063D3-10C2-0F40-9FD9-259673F58148}">
      <dsp:nvSpPr>
        <dsp:cNvPr id="0" name=""/>
        <dsp:cNvSpPr/>
      </dsp:nvSpPr>
      <dsp:spPr>
        <a:xfrm>
          <a:off x="6339058" y="279822"/>
          <a:ext cx="1988128" cy="36759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Ready for pilot deployment</a:t>
          </a:r>
        </a:p>
      </dsp:txBody>
      <dsp:txXfrm>
        <a:off x="6357002" y="297766"/>
        <a:ext cx="1952240" cy="33170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503A60-F532-7D4B-9495-BECDC9C91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29EE85B-2E36-5349-880B-B0BB04CE98C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DF43009-DF51-D141-BCD3-79629B9C5B5D}" type="datetimeFigureOut">
              <a:rPr lang="en-US"/>
              <a:pPr>
                <a:defRPr/>
              </a:pPr>
              <a:t>1/18/23</a:t>
            </a:fld>
            <a:endParaRPr lang="en-US"/>
          </a:p>
        </p:txBody>
      </p:sp>
      <p:sp>
        <p:nvSpPr>
          <p:cNvPr id="4" name="Slide Image Placeholder 3">
            <a:extLst>
              <a:ext uri="{FF2B5EF4-FFF2-40B4-BE49-F238E27FC236}">
                <a16:creationId xmlns:a16="http://schemas.microsoft.com/office/drawing/2014/main" id="{209B7C90-981C-9343-A6E7-09AD9B36267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FB7DDB4-0B27-7347-8D74-F8FB1110591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1DFE6C-52A2-1241-8B7D-1F09A599D2F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BEBA447-7B86-874A-8D5B-4BC9DD24311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622E6EF-89B4-7E42-91B1-F6EF3C5638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5539CB36-261D-8F45-BDE0-E96A15B054A7}"/>
              </a:ext>
            </a:extLst>
          </p:cNvPr>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93DC6F5C-58DB-5245-8610-210CBBBD1A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Assignment Description:</a:t>
            </a:r>
          </a:p>
          <a:p>
            <a:pPr>
              <a:spcBef>
                <a:spcPct val="0"/>
              </a:spcBef>
            </a:pPr>
            <a:r>
              <a:rPr lang="en-US" altLang="en-US"/>
              <a:t>https://queensuca.sharepoint.com/teams/GROUP-Amsterdam/Shared%20Documents/803%20-%20Ethics/Team%20Project/Assignment.docx?web=1</a:t>
            </a:r>
          </a:p>
        </p:txBody>
      </p:sp>
      <p:sp>
        <p:nvSpPr>
          <p:cNvPr id="33795" name="Slide Number Placeholder 3">
            <a:extLst>
              <a:ext uri="{FF2B5EF4-FFF2-40B4-BE49-F238E27FC236}">
                <a16:creationId xmlns:a16="http://schemas.microsoft.com/office/drawing/2014/main" id="{E925A61F-D6C7-3D40-923C-1E54BC934B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1265AAFE-517C-E040-9B15-68E377D7990C}"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042FFF97-7001-9345-B5AB-57CF8C34CEBF}"/>
              </a:ext>
            </a:extLst>
          </p:cNvPr>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Notes Placeholder 2">
            <a:extLst>
              <a:ext uri="{FF2B5EF4-FFF2-40B4-BE49-F238E27FC236}">
                <a16:creationId xmlns:a16="http://schemas.microsoft.com/office/drawing/2014/main" id="{5B863016-B876-3046-A70A-F03E21FB74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6563" name="Slide Number Placeholder 3">
            <a:extLst>
              <a:ext uri="{FF2B5EF4-FFF2-40B4-BE49-F238E27FC236}">
                <a16:creationId xmlns:a16="http://schemas.microsoft.com/office/drawing/2014/main" id="{50DE38FE-F6B7-A64E-B73F-BC397962BC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B931733A-21E3-BD45-AC43-887683F64170}" type="slidenum">
              <a:rPr lang="en-US" altLang="en-US">
                <a:latin typeface="Calibri" panose="020F0502020204030204" pitchFamily="34" charset="0"/>
              </a:rPr>
              <a:pPr fontAlgn="base">
                <a:spcBef>
                  <a:spcPct val="0"/>
                </a:spcBef>
                <a:spcAft>
                  <a:spcPct val="0"/>
                </a:spcAft>
              </a:pPr>
              <a:t>12</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Identifying the most common cellular phone make and model in each region will be a key component to ensure hardware compatibility</a:t>
            </a:r>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13</a:t>
            </a:fld>
            <a:endParaRPr lang="en-US"/>
          </a:p>
        </p:txBody>
      </p:sp>
    </p:spTree>
    <p:extLst>
      <p:ext uri="{BB962C8B-B14F-4D97-AF65-F5344CB8AC3E}">
        <p14:creationId xmlns:p14="http://schemas.microsoft.com/office/powerpoint/2010/main" val="350897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DF0E27D9-C2EE-694E-A569-EE9F3C07CEFA}"/>
              </a:ext>
            </a:extLst>
          </p:cNvPr>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a:extLst>
              <a:ext uri="{FF2B5EF4-FFF2-40B4-BE49-F238E27FC236}">
                <a16:creationId xmlns:a16="http://schemas.microsoft.com/office/drawing/2014/main" id="{7EACF688-61D3-1042-AC12-9B89099F45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7891" name="Slide Number Placeholder 3">
            <a:extLst>
              <a:ext uri="{FF2B5EF4-FFF2-40B4-BE49-F238E27FC236}">
                <a16:creationId xmlns:a16="http://schemas.microsoft.com/office/drawing/2014/main" id="{799A474E-24AA-664B-BD6D-FA6AFE7BA4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B47F8061-E9FB-A444-B71A-191004BC9C39}"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800" b="1">
                <a:effectLst/>
                <a:latin typeface="Calibri" panose="020F0502020204030204" pitchFamily="34" charset="0"/>
                <a:ea typeface="Calibri" panose="020F0502020204030204" pitchFamily="34" charset="0"/>
                <a:cs typeface="Arial" panose="020B0604020202020204" pitchFamily="34" charset="0"/>
              </a:rPr>
              <a:t>Our Project Idea – Explanation of the overall process</a:t>
            </a:r>
          </a:p>
          <a:p>
            <a:pPr marL="285750" indent="-285750">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Arial" panose="020B0604020202020204" pitchFamily="34" charset="0"/>
              </a:rPr>
              <a:t>In developing countries e.g. Africa, millions suffer from blindness due to lack of diagnosis and testing, while &gt;80% of such eye-diseases are completely preventable</a:t>
            </a:r>
          </a:p>
          <a:p>
            <a:pPr marL="285750" indent="-285750">
              <a:buFont typeface="Arial" panose="020B0604020202020204" pitchFamily="34" charset="0"/>
              <a:buChar char="•"/>
            </a:pPr>
            <a:r>
              <a:rPr lang="en-US" sz="1800" b="0">
                <a:effectLst/>
                <a:latin typeface="Calibri" panose="020F0502020204030204" pitchFamily="34" charset="0"/>
                <a:cs typeface="Arial" panose="020B0604020202020204" pitchFamily="34" charset="0"/>
              </a:rPr>
              <a:t>Current system of manual screening is not practical solution since it cannot scale and requires both i) billion of dollars of sophisticated equipment and ii) trained on-site </a:t>
            </a:r>
            <a:r>
              <a:rPr lang="en-US" sz="1800">
                <a:effectLst/>
                <a:latin typeface="Calibri" panose="020F0502020204030204" pitchFamily="34" charset="0"/>
                <a:ea typeface="Calibri" panose="020F0502020204030204" pitchFamily="34" charset="0"/>
                <a:cs typeface="Arial" panose="020B0604020202020204" pitchFamily="34" charset="0"/>
              </a:rPr>
              <a:t>Ophthalmologists </a:t>
            </a:r>
            <a:r>
              <a:rPr lang="en-US" sz="1800" b="0">
                <a:effectLst/>
                <a:latin typeface="Calibri" panose="020F0502020204030204" pitchFamily="34" charset="0"/>
                <a:cs typeface="Arial" panose="020B0604020202020204" pitchFamily="34" charset="0"/>
              </a:rPr>
              <a:t>to conduct these tests</a:t>
            </a:r>
          </a:p>
          <a:p>
            <a:pPr marL="285750" indent="-285750">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Arial" panose="020B0604020202020204" pitchFamily="34" charset="0"/>
              </a:rPr>
              <a:t>Our AI based innovation uses smart-phone and basic readily available optical lens to conduct fully automated eye-exam to detect eye diseases in less than 5 minutes per patient</a:t>
            </a:r>
          </a:p>
          <a:p>
            <a:pPr marL="285750" indent="-285750">
              <a:buFont typeface="Arial" panose="020B0604020202020204" pitchFamily="34" charset="0"/>
              <a:buChar char="•"/>
            </a:pPr>
            <a:r>
              <a:rPr lang="en-US" sz="1400" b="0"/>
              <a:t>Our distribution/implementation strategy is based on partnership with thousands of community health centers run by UNICEF in Africa. The local medical staff will be trained online via zoom sessions and teach-in videos to use the our technology.</a:t>
            </a:r>
          </a:p>
          <a:p>
            <a:pPr marL="285750" indent="-285750">
              <a:buFont typeface="Arial" panose="020B0604020202020204" pitchFamily="34" charset="0"/>
              <a:buChar char="•"/>
            </a:pPr>
            <a:r>
              <a:rPr lang="en-US" sz="1400" b="0"/>
              <a:t>The images are uploaded anonymized by patient id into the system without much personal information about the patient identity. Only information required may be age, gender or prior health conditions. </a:t>
            </a:r>
          </a:p>
          <a:p>
            <a:pPr marL="285750" indent="-285750">
              <a:buFont typeface="Arial" panose="020B0604020202020204" pitchFamily="34" charset="0"/>
              <a:buChar char="•"/>
            </a:pPr>
            <a:r>
              <a:rPr lang="en-US" sz="1400" b="0"/>
              <a:t>Our application is developed using deep neural network system that was trained using over 200,000 eye disease images and tested over out of sample 50,000 images and final model had an accuracy of over 90%. </a:t>
            </a:r>
          </a:p>
          <a:p>
            <a:pPr marL="285750" indent="-285750">
              <a:buFont typeface="Arial" panose="020B0604020202020204" pitchFamily="34" charset="0"/>
              <a:buChar char="•"/>
            </a:pPr>
            <a:r>
              <a:rPr lang="en-US" sz="1400" b="0"/>
              <a:t>Furthermore, we partnered with Toronto General Hospital for Clinical Trials using over 1000 volunteers for eye tests using on both conventional high-precision </a:t>
            </a:r>
            <a:r>
              <a:rPr lang="en-US" sz="1400" b="0" err="1"/>
              <a:t>rentinal</a:t>
            </a:r>
            <a:r>
              <a:rPr lang="en-US" sz="1400" b="0"/>
              <a:t> machines and our software with over 99% matching, ensuing in Patents and FDA approval.</a:t>
            </a:r>
          </a:p>
          <a:p>
            <a:pPr marL="285750" indent="-285750">
              <a:buFont typeface="Arial" panose="020B0604020202020204" pitchFamily="34" charset="0"/>
              <a:buChar char="•"/>
            </a:pPr>
            <a:r>
              <a:rPr lang="en-US" sz="1400" b="0"/>
              <a:t>The AI system predicts the eye condition of patient and provides results of vision tests. Moreover, using tele-</a:t>
            </a:r>
            <a:r>
              <a:rPr lang="en-US" sz="1400" b="0" err="1"/>
              <a:t>opthalmology</a:t>
            </a:r>
            <a:r>
              <a:rPr lang="en-US" sz="1400" b="0"/>
              <a:t> in case of critical conditions images are sent to </a:t>
            </a:r>
            <a:r>
              <a:rPr lang="en-US" sz="2000" b="0" i="0">
                <a:solidFill>
                  <a:srgbClr val="4C4C4C"/>
                </a:solidFill>
                <a:effectLst/>
                <a:latin typeface="MS Gloriola II"/>
              </a:rPr>
              <a:t>licensed optometrist within our partner network via charitable eye hospitals.</a:t>
            </a:r>
            <a:endParaRPr lang="en-US" sz="1400" b="0"/>
          </a:p>
          <a:p>
            <a:pPr marL="285750" indent="-285750">
              <a:buFont typeface="Arial" panose="020B0604020202020204" pitchFamily="34" charset="0"/>
              <a:buChar char="•"/>
            </a:pPr>
            <a:r>
              <a:rPr lang="en-US" sz="1400" b="0" i="0">
                <a:solidFill>
                  <a:srgbClr val="4C4C4C"/>
                </a:solidFill>
                <a:effectLst/>
                <a:latin typeface="MS Gloriola II"/>
              </a:rPr>
              <a:t>Based on the reports from licensed optometrist patients are referred to central tertiary hospitals in the country for further treatments.</a:t>
            </a:r>
          </a:p>
          <a:p>
            <a:pPr marL="0" indent="0">
              <a:buFont typeface="Arial" panose="020B0604020202020204" pitchFamily="34" charset="0"/>
              <a:buNone/>
            </a:pPr>
            <a:r>
              <a:rPr lang="en-US" sz="1400" b="1" i="0">
                <a:solidFill>
                  <a:srgbClr val="4C4C4C"/>
                </a:solidFill>
                <a:effectLst/>
                <a:latin typeface="MS Gloriola II"/>
              </a:rPr>
              <a:t>Market Size and Competitive Position</a:t>
            </a:r>
          </a:p>
          <a:p>
            <a:pPr marL="285750" indent="-285750">
              <a:buFont typeface="Arial" panose="020B0604020202020204" pitchFamily="34" charset="0"/>
              <a:buChar char="•"/>
            </a:pPr>
            <a:r>
              <a:rPr lang="en-US" sz="1400" b="0"/>
              <a:t>The market for AI in healthcare is estimated to be worth 62Bn $ globally by 2028. </a:t>
            </a:r>
          </a:p>
          <a:p>
            <a:pPr marL="285750" indent="-285750">
              <a:buFont typeface="Arial" panose="020B0604020202020204" pitchFamily="34" charset="0"/>
              <a:buChar char="•"/>
            </a:pPr>
            <a:r>
              <a:rPr lang="en-US" sz="2000" b="0" i="0">
                <a:solidFill>
                  <a:srgbClr val="4C4C4C"/>
                </a:solidFill>
                <a:effectLst/>
                <a:latin typeface="MS Gloriola II"/>
              </a:rPr>
              <a:t>Fast-growing volume of medical data generated by current healthcare systems</a:t>
            </a:r>
            <a:r>
              <a:rPr lang="en-US" sz="1400" b="0" i="0">
                <a:solidFill>
                  <a:srgbClr val="4C4C4C"/>
                </a:solidFill>
                <a:effectLst/>
                <a:latin typeface="MS Gloriola II"/>
              </a:rPr>
              <a:t> is the key reason fueling this growth </a:t>
            </a:r>
            <a:endParaRPr lang="en-US" sz="1400" b="0"/>
          </a:p>
          <a:p>
            <a:pPr marL="285750" indent="-285750">
              <a:buFont typeface="Arial" panose="020B0604020202020204" pitchFamily="34" charset="0"/>
              <a:buChar char="•"/>
            </a:pPr>
            <a:r>
              <a:rPr lang="en-US" sz="2000" b="0" i="0">
                <a:solidFill>
                  <a:srgbClr val="4C4C4C"/>
                </a:solidFill>
                <a:effectLst/>
                <a:latin typeface="MS Gloriola II"/>
              </a:rPr>
              <a:t>Cost reduction will be a major driver of AI adoption as traditional healthcare systems struggle to cope with ever increasing costs of providing care</a:t>
            </a:r>
          </a:p>
          <a:p>
            <a:pPr marL="285750" indent="-285750">
              <a:buFont typeface="Arial" panose="020B0604020202020204" pitchFamily="34" charset="0"/>
              <a:buChar char="•"/>
            </a:pPr>
            <a:r>
              <a:rPr lang="en-US" sz="2000" b="0" i="0">
                <a:solidFill>
                  <a:srgbClr val="4C4C4C"/>
                </a:solidFill>
                <a:effectLst/>
                <a:latin typeface="MS Gloriola II"/>
              </a:rPr>
              <a:t>Currently AI applications are focused on Diagnostic Imaging, Radiation Therapy, Hearing Aids, subsectors are readily available </a:t>
            </a:r>
          </a:p>
          <a:p>
            <a:pPr marL="285750" indent="-285750">
              <a:buFont typeface="Arial" panose="020B0604020202020204" pitchFamily="34" charset="0"/>
              <a:buChar char="•"/>
            </a:pPr>
            <a:r>
              <a:rPr lang="en-US" sz="2000" b="0" i="0">
                <a:solidFill>
                  <a:srgbClr val="4C4C4C"/>
                </a:solidFill>
                <a:effectLst/>
                <a:latin typeface="MS Gloriola II"/>
              </a:rPr>
              <a:t>However, we believe AI in the longer run is expected to have a meaningful impact, in eye exams and corrective lenses given the cost/scale benefits</a:t>
            </a:r>
            <a:endParaRPr lang="en-US" sz="1400" b="0"/>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3</a:t>
            </a:fld>
            <a:endParaRPr lang="en-US"/>
          </a:p>
        </p:txBody>
      </p:sp>
    </p:spTree>
    <p:extLst>
      <p:ext uri="{BB962C8B-B14F-4D97-AF65-F5344CB8AC3E}">
        <p14:creationId xmlns:p14="http://schemas.microsoft.com/office/powerpoint/2010/main" val="314411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a:t>Evidence of Research </a:t>
            </a:r>
          </a:p>
          <a:p>
            <a:pPr marL="285750" indent="-285750">
              <a:buFont typeface="Arial" panose="020B0604020202020204" pitchFamily="34" charset="0"/>
              <a:buChar char="•"/>
            </a:pPr>
            <a:r>
              <a:rPr lang="en-US" sz="1400">
                <a:effectLst/>
                <a:latin typeface="Calibri" panose="020F0502020204030204" pitchFamily="34" charset="0"/>
                <a:ea typeface="Calibri" panose="020F0502020204030204" pitchFamily="34" charset="0"/>
                <a:cs typeface="Arial" panose="020B0604020202020204" pitchFamily="34" charset="0"/>
              </a:rPr>
              <a:t>Research conducted on use of AI to detect eye diseases proves that AI based eye-exams can be safe and effective in real world. </a:t>
            </a:r>
          </a:p>
          <a:p>
            <a:pPr marL="285750" indent="-285750">
              <a:buFont typeface="Arial" panose="020B0604020202020204" pitchFamily="34" charset="0"/>
              <a:buChar char="•"/>
            </a:pPr>
            <a:r>
              <a:rPr lang="en-US" sz="2000" b="0" i="0">
                <a:solidFill>
                  <a:srgbClr val="292B2C"/>
                </a:solidFill>
                <a:effectLst/>
                <a:latin typeface="Roboto" panose="02000000000000000000" pitchFamily="2" charset="0"/>
              </a:rPr>
              <a:t>AI based eye-exams offer easy-to-use, automated tool for medical practitioners to address growing need for automated screening and monitoring.</a:t>
            </a:r>
            <a:endParaRPr lang="en-US" sz="140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400">
                <a:effectLst/>
                <a:latin typeface="Calibri" panose="020F0502020204030204" pitchFamily="34" charset="0"/>
                <a:ea typeface="Calibri" panose="020F0502020204030204" pitchFamily="34" charset="0"/>
                <a:cs typeface="Arial" panose="020B0604020202020204" pitchFamily="34" charset="0"/>
              </a:rPr>
              <a:t>Research done with over 100,000 cohort showed over 91% accuracy </a:t>
            </a:r>
          </a:p>
          <a:p>
            <a:pPr marL="285750" indent="-285750">
              <a:buFont typeface="Arial" panose="020B0604020202020204" pitchFamily="34" charset="0"/>
              <a:buChar char="•"/>
            </a:pPr>
            <a:r>
              <a:rPr lang="en-US" sz="1400">
                <a:effectLst/>
                <a:latin typeface="Calibri" panose="020F0502020204030204" pitchFamily="34" charset="0"/>
                <a:ea typeface="Calibri" panose="020F0502020204030204" pitchFamily="34" charset="0"/>
                <a:cs typeface="Arial" panose="020B0604020202020204" pitchFamily="34" charset="0"/>
              </a:rPr>
              <a:t>The research also showed that AI based eye-exams offer cost and time benefits over legacy manual systems</a:t>
            </a:r>
          </a:p>
          <a:p>
            <a:pPr marL="0" indent="0" algn="l" rtl="0" fontAlgn="base">
              <a:spcBef>
                <a:spcPct val="30000"/>
              </a:spcBef>
              <a:spcAft>
                <a:spcPct val="0"/>
              </a:spcAft>
              <a:buFont typeface="Arial" panose="020B0604020202020204" pitchFamily="34" charset="0"/>
              <a:buNone/>
            </a:pPr>
            <a:r>
              <a:rPr lang="en-US" sz="1400" b="1" kern="1200">
                <a:solidFill>
                  <a:schemeClr val="tx1"/>
                </a:solidFill>
                <a:latin typeface="+mn-lt"/>
                <a:ea typeface="+mn-ea"/>
                <a:cs typeface="+mn-cs"/>
              </a:rPr>
              <a:t>Partnership with Health Organizations – Value Creation for both parties </a:t>
            </a:r>
          </a:p>
          <a:p>
            <a:pPr marL="285750" indent="-285750">
              <a:buFont typeface="Arial" panose="020B0604020202020204" pitchFamily="34" charset="0"/>
              <a:buChar char="•"/>
            </a:pPr>
            <a:r>
              <a:rPr lang="en-US" sz="2000" b="0" i="0">
                <a:solidFill>
                  <a:srgbClr val="292B2C"/>
                </a:solidFill>
                <a:effectLst/>
                <a:latin typeface="Roboto" panose="02000000000000000000" pitchFamily="2" charset="0"/>
              </a:rPr>
              <a:t>Large public sector health organization have Big Data i.e. millions of retinal images for different types of eye-diseases which are required to Train &amp; Test our Deep learning AI Models</a:t>
            </a:r>
          </a:p>
          <a:p>
            <a:pPr marL="285750" indent="-285750">
              <a:buFont typeface="Arial" panose="020B0604020202020204" pitchFamily="34" charset="0"/>
              <a:buChar char="•"/>
            </a:pPr>
            <a:r>
              <a:rPr lang="en-US" sz="2000" b="0" i="0">
                <a:solidFill>
                  <a:srgbClr val="292B2C"/>
                </a:solidFill>
                <a:effectLst/>
                <a:latin typeface="Roboto" panose="02000000000000000000" pitchFamily="2" charset="0"/>
              </a:rPr>
              <a:t>We plan to partner with large government hospital as it offers value for both parties.  Amsterdam consulting gets the data required to train and test AI models also valuable advise from experts doctors to improve technology </a:t>
            </a:r>
          </a:p>
          <a:p>
            <a:pPr marL="285750" indent="-285750">
              <a:buFont typeface="Arial" panose="020B0604020202020204" pitchFamily="34" charset="0"/>
              <a:buChar char="•"/>
            </a:pPr>
            <a:r>
              <a:rPr lang="en-US" sz="2000" b="0" i="0">
                <a:solidFill>
                  <a:srgbClr val="292B2C"/>
                </a:solidFill>
                <a:effectLst/>
                <a:latin typeface="Roboto" panose="02000000000000000000" pitchFamily="2" charset="0"/>
              </a:rPr>
              <a:t>Meanwhile, our technology offers tremendous value to governments and large hospitals as AI based testing is ~80% lower in terms of costs and time savings</a:t>
            </a:r>
          </a:p>
          <a:p>
            <a:pPr marL="285750" indent="-285750">
              <a:buFont typeface="Arial" panose="020B0604020202020204" pitchFamily="34" charset="0"/>
              <a:buChar char="•"/>
            </a:pPr>
            <a:r>
              <a:rPr lang="en-US" sz="2000" b="0" i="0">
                <a:solidFill>
                  <a:srgbClr val="292B2C"/>
                </a:solidFill>
                <a:effectLst/>
                <a:latin typeface="Roboto" panose="02000000000000000000" pitchFamily="2" charset="0"/>
              </a:rPr>
              <a:t>Most large public sector hospitals have ESG budgets for health care efforts in developing markets. Our technology can help provide eye-care for much larger population in Africa with fraction of the cost. </a:t>
            </a:r>
          </a:p>
          <a:p>
            <a:pPr marL="285750" indent="-285750">
              <a:buFont typeface="Arial" panose="020B0604020202020204" pitchFamily="34" charset="0"/>
              <a:buChar char="•"/>
            </a:pPr>
            <a:r>
              <a:rPr lang="en-US" sz="2000" b="0" i="0">
                <a:solidFill>
                  <a:srgbClr val="292B2C"/>
                </a:solidFill>
                <a:effectLst/>
                <a:latin typeface="Roboto" panose="02000000000000000000" pitchFamily="2" charset="0"/>
              </a:rPr>
              <a:t>Moreover, the millions of test conducted using our system will provide R&amp;D statistics for public sector research hospitals on anonymized basis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kern="1200">
                <a:solidFill>
                  <a:schemeClr val="tx1"/>
                </a:solidFill>
                <a:latin typeface="+mn-lt"/>
                <a:ea typeface="+mn-ea"/>
                <a:cs typeface="+mn-cs"/>
              </a:rPr>
              <a:t>Data Privacy Considerations</a:t>
            </a:r>
          </a:p>
          <a:p>
            <a:pPr marL="285750" indent="-285750">
              <a:buFont typeface="Arial" panose="020B0604020202020204" pitchFamily="34" charset="0"/>
              <a:buChar char="•"/>
            </a:pPr>
            <a:r>
              <a:rPr lang="en-US" sz="1400" b="0" i="0">
                <a:solidFill>
                  <a:srgbClr val="292B2C"/>
                </a:solidFill>
                <a:effectLst/>
                <a:latin typeface="Roboto" panose="02000000000000000000" pitchFamily="2" charset="0"/>
              </a:rPr>
              <a:t>We sill use meaningful consent from patients and explain which information will be used in anonymized manner by </a:t>
            </a:r>
            <a:r>
              <a:rPr lang="en-US" sz="1400" b="0" i="0" err="1">
                <a:solidFill>
                  <a:srgbClr val="292B2C"/>
                </a:solidFill>
                <a:effectLst/>
                <a:latin typeface="Roboto" panose="02000000000000000000" pitchFamily="2" charset="0"/>
              </a:rPr>
              <a:t>i</a:t>
            </a:r>
            <a:r>
              <a:rPr lang="en-US" sz="1400" b="0" i="0">
                <a:solidFill>
                  <a:srgbClr val="292B2C"/>
                </a:solidFill>
                <a:effectLst/>
                <a:latin typeface="Roboto" panose="02000000000000000000" pitchFamily="2" charset="0"/>
              </a:rPr>
              <a:t>) whom ii) under what circumstances iii) for what purpose. </a:t>
            </a:r>
          </a:p>
          <a:p>
            <a:pPr marL="285750" indent="-285750">
              <a:buFont typeface="Arial" panose="020B0604020202020204" pitchFamily="34" charset="0"/>
              <a:buChar char="•"/>
            </a:pPr>
            <a:r>
              <a:rPr lang="en-US" sz="1400" b="0" i="0">
                <a:solidFill>
                  <a:srgbClr val="292B2C"/>
                </a:solidFill>
                <a:effectLst/>
                <a:latin typeface="Roboto" panose="02000000000000000000" pitchFamily="2" charset="0"/>
              </a:rPr>
              <a:t>Patients will have an option to opt in or opt out with revoking option at any time</a:t>
            </a:r>
          </a:p>
          <a:p>
            <a:pPr marL="285750" indent="-285750">
              <a:buFont typeface="Arial" panose="020B0604020202020204" pitchFamily="34" charset="0"/>
              <a:buChar char="•"/>
            </a:pPr>
            <a:r>
              <a:rPr lang="en-US" sz="1400" b="0" i="0">
                <a:solidFill>
                  <a:srgbClr val="292B2C"/>
                </a:solidFill>
                <a:effectLst/>
                <a:latin typeface="Roboto" panose="02000000000000000000" pitchFamily="2" charset="0"/>
              </a:rPr>
              <a:t>We will use industry  best practice for de-identification and anonymization of data using Safe Harbor Standards </a:t>
            </a:r>
          </a:p>
          <a:p>
            <a:pPr marL="285750" indent="-285750">
              <a:buFont typeface="Arial" panose="020B0604020202020204" pitchFamily="34" charset="0"/>
              <a:buChar char="•"/>
            </a:pPr>
            <a:r>
              <a:rPr lang="en-US" sz="1400" b="0" i="0">
                <a:solidFill>
                  <a:srgbClr val="292B2C"/>
                </a:solidFill>
                <a:effectLst/>
                <a:latin typeface="Roboto" panose="02000000000000000000" pitchFamily="2" charset="0"/>
              </a:rPr>
              <a:t>We will remove personal identifiers from medical record data which make it difficult for any party to re-created link to individual albeit keeping analytical effectiveness of data</a:t>
            </a:r>
          </a:p>
          <a:p>
            <a:pPr marL="285750" indent="-285750">
              <a:buFont typeface="Arial" panose="020B0604020202020204" pitchFamily="34" charset="0"/>
              <a:buChar char="•"/>
            </a:pPr>
            <a:r>
              <a:rPr lang="en-US" sz="1400" b="0" i="0">
                <a:solidFill>
                  <a:srgbClr val="292B2C"/>
                </a:solidFill>
                <a:effectLst/>
                <a:latin typeface="Roboto" panose="02000000000000000000" pitchFamily="2" charset="0"/>
              </a:rPr>
              <a:t>We will not collect any unnecessary data (social security, geographic or socio economic info) </a:t>
            </a:r>
          </a:p>
          <a:p>
            <a:pPr marL="285750" indent="-285750">
              <a:buFont typeface="Arial" panose="020B0604020202020204" pitchFamily="34" charset="0"/>
              <a:buChar char="•"/>
            </a:pPr>
            <a:r>
              <a:rPr lang="en-US" sz="1400" b="0" i="0">
                <a:solidFill>
                  <a:srgbClr val="292B2C"/>
                </a:solidFill>
                <a:effectLst/>
                <a:latin typeface="Roboto" panose="02000000000000000000" pitchFamily="2" charset="0"/>
              </a:rPr>
              <a:t>We will not capture any secondary device or cookies data from the patients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b="1" kern="1200">
              <a:solidFill>
                <a:schemeClr val="tx1"/>
              </a:solidFill>
              <a:latin typeface="+mn-lt"/>
              <a:ea typeface="+mn-ea"/>
              <a:cs typeface="+mn-cs"/>
            </a:endParaRPr>
          </a:p>
          <a:p>
            <a:endParaRPr lang="en-US" sz="2000" b="0" i="0" kern="1200">
              <a:solidFill>
                <a:srgbClr val="292B2C"/>
              </a:solidFill>
              <a:effectLst/>
              <a:latin typeface="Roboto" panose="02000000000000000000" pitchFamily="2" charset="0"/>
              <a:ea typeface="+mn-ea"/>
              <a:cs typeface="+mn-cs"/>
            </a:endParaRPr>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4</a:t>
            </a:fld>
            <a:endParaRPr lang="en-US"/>
          </a:p>
        </p:txBody>
      </p:sp>
    </p:spTree>
    <p:extLst>
      <p:ext uri="{BB962C8B-B14F-4D97-AF65-F5344CB8AC3E}">
        <p14:creationId xmlns:p14="http://schemas.microsoft.com/office/powerpoint/2010/main" val="2023465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Human Centric design ensure the users and clients of the product are the center of every stage of the production.  By actively engaging the population we aim to serve at all stages of development, we ensure that assumptions and unknowns are collected and exposed as much as possible</a:t>
            </a:r>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5</a:t>
            </a:fld>
            <a:endParaRPr lang="en-US"/>
          </a:p>
        </p:txBody>
      </p:sp>
    </p:spTree>
    <p:extLst>
      <p:ext uri="{BB962C8B-B14F-4D97-AF65-F5344CB8AC3E}">
        <p14:creationId xmlns:p14="http://schemas.microsoft.com/office/powerpoint/2010/main" val="1969950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Getting a MVA into the hands of the people who will be using it every day will give us vital improvements which will assist in the app’s usability and ensure that any barriers to adoption are exposed before a wild roll out is conducted.</a:t>
            </a:r>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6</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Arial" panose="020B0604020202020204" pitchFamily="34" charset="0"/>
              </a:rPr>
              <a:t>Step 1 – Data Gathering: </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Data related to eye diseases and conditions is widely available with hospitals and research centers globally. We would need to partner with Hospitals, University Researchers, NGOs, Global Eye Health Organizations to get access to the data. We don’t see any issue in source and availability of data but access to the data would require partnerships with health care organizations. We think patient data will be anonymized and most holders of large data bases with R&amp;D functions have patient consent to utilize data. </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 </a:t>
            </a:r>
          </a:p>
          <a:p>
            <a:pPr marL="0" marR="0" algn="just">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Arial" panose="020B0604020202020204" pitchFamily="34" charset="0"/>
              </a:rPr>
              <a:t>Step 2 – Develop and Test the Application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The next step would be to utilize the data sets and develop supervised ML algorithm which trains the model based on all the known categories of eye testing conditions. Work with health care experts to perform validation based on Test data sets and clinical trials (Level 1 to 3) using live patient information to intelligently improve the software over time with a target of reaching over 90% accuracy. </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 </a:t>
            </a:r>
          </a:p>
          <a:p>
            <a:pPr marL="0" marR="0" algn="just">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Arial" panose="020B0604020202020204" pitchFamily="34" charset="0"/>
              </a:rPr>
              <a:t>Step 3 – Regulatory Approvals </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We believe since our software uses smartphones, the regulatory approval process should be simpler. We would apply for FDA ‘Software as Medical Device (SAMD) evaluation. Devices which help medical practitioners in diagnosis are classified as Class II (Medium Risk) </a:t>
            </a:r>
            <a:r>
              <a:rPr lang="en-US" sz="1800" baseline="30000">
                <a:effectLst/>
                <a:latin typeface="Calibri" panose="020F0502020204030204" pitchFamily="34" charset="0"/>
                <a:ea typeface="Calibri" panose="020F0502020204030204" pitchFamily="34" charset="0"/>
                <a:cs typeface="Arial" panose="020B0604020202020204" pitchFamily="34" charset="0"/>
              </a:rPr>
              <a:t>(5)</a:t>
            </a:r>
            <a:endParaRPr lang="en-US" sz="18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8</a:t>
            </a:fld>
            <a:endParaRPr lang="en-US"/>
          </a:p>
        </p:txBody>
      </p:sp>
    </p:spTree>
    <p:extLst>
      <p:ext uri="{BB962C8B-B14F-4D97-AF65-F5344CB8AC3E}">
        <p14:creationId xmlns:p14="http://schemas.microsoft.com/office/powerpoint/2010/main" val="8869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Arial" panose="020B0604020202020204" pitchFamily="34" charset="0"/>
              </a:rPr>
              <a:t>Step 4 – Pilot Project &amp; Full Deployment </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Post clinical trials and regulatory approvals, we will launch a pilot project in a small sample jurisdiction across 10 cities (hospitals or primary health centers) in developing countries targeting 1000 tests in each location over 12 months. </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Based on the pilot project's outcome, we will revisit our model and make any necessary improvements before final commercial launch.</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Our pricing strategy would be another pricing strategy would be to monetize the AI software through a 3-tiered system based on ‘Fee per test’ done via the software. </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Tier 1 – For commercial hospitals or business market price of $20 per test</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Tier 2 – For government contracts market price of $10 per test</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Tier 3 – As an ESG initiative, for under-developed countries we would offer price of $5 per test</a:t>
            </a:r>
          </a:p>
          <a:p>
            <a:endParaRPr 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9</a:t>
            </a:fld>
            <a:endParaRPr lang="en-US"/>
          </a:p>
        </p:txBody>
      </p:sp>
    </p:spTree>
    <p:extLst>
      <p:ext uri="{BB962C8B-B14F-4D97-AF65-F5344CB8AC3E}">
        <p14:creationId xmlns:p14="http://schemas.microsoft.com/office/powerpoint/2010/main" val="65115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541CFEB7-A49E-1A46-97EF-64F0002C45A5}"/>
              </a:ext>
            </a:extLst>
          </p:cNvPr>
          <p:cNvSpPr>
            <a:spLocks noGrp="1" noRot="1" noChangeAspect="1" noChangeArrowheads="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a:extLst>
              <a:ext uri="{FF2B5EF4-FFF2-40B4-BE49-F238E27FC236}">
                <a16:creationId xmlns:a16="http://schemas.microsoft.com/office/drawing/2014/main" id="{B26B2861-ED99-B547-8942-2ADA4B066C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0419" name="Slide Number Placeholder 3">
            <a:extLst>
              <a:ext uri="{FF2B5EF4-FFF2-40B4-BE49-F238E27FC236}">
                <a16:creationId xmlns:a16="http://schemas.microsoft.com/office/drawing/2014/main" id="{CAC81E8D-66E5-D34A-B371-A32355011D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F1C17CFF-422B-9B41-A088-7484296A90CC}" type="slidenum">
              <a:rPr lang="en-US" altLang="en-US">
                <a:latin typeface="Calibri" panose="020F0502020204030204" pitchFamily="34" charset="0"/>
              </a:rPr>
              <a:pPr fontAlgn="base">
                <a:spcBef>
                  <a:spcPct val="0"/>
                </a:spcBef>
                <a:spcAft>
                  <a:spcPct val="0"/>
                </a:spcAft>
              </a:pPr>
              <a:t>11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rz Log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Title 4"/>
          <p:cNvSpPr>
            <a:spLocks noGrp="1"/>
          </p:cNvSpPr>
          <p:nvPr>
            <p:ph type="title"/>
          </p:nvPr>
        </p:nvSpPr>
        <p:spPr>
          <a:xfrm>
            <a:off x="1" y="-1125027"/>
            <a:ext cx="6657053" cy="1031188"/>
          </a:xfrm>
          <a:prstGeom prst="rect">
            <a:avLst/>
          </a:prstGeom>
        </p:spPr>
        <p:txBody>
          <a:bodyPr/>
          <a:lstStyle/>
          <a:p>
            <a:endParaRPr lang="en-US"/>
          </a:p>
        </p:txBody>
      </p:sp>
      <p:pic>
        <p:nvPicPr>
          <p:cNvPr id="7" name="Picture 5" descr="Logo, Smith School of Business at Queen's University">
            <a:extLst>
              <a:ext uri="{FF2B5EF4-FFF2-40B4-BE49-F238E27FC236}">
                <a16:creationId xmlns:a16="http://schemas.microsoft.com/office/drawing/2014/main" id="{D375EFC2-EA41-EC41-AAF4-905A209B043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3516" y="2831451"/>
            <a:ext cx="6256968" cy="119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92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a:p>
        </p:txBody>
      </p:sp>
      <p:sp>
        <p:nvSpPr>
          <p:cNvPr id="7" name="Date Placeholder 4">
            <a:extLst>
              <a:ext uri="{FF2B5EF4-FFF2-40B4-BE49-F238E27FC236}">
                <a16:creationId xmlns:a16="http://schemas.microsoft.com/office/drawing/2014/main" id="{95EDC8A3-9F70-B84D-ACB1-7D6522A3F7D4}"/>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4" name="TextBox 6">
            <a:extLst>
              <a:ext uri="{FF2B5EF4-FFF2-40B4-BE49-F238E27FC236}">
                <a16:creationId xmlns:a16="http://schemas.microsoft.com/office/drawing/2014/main" id="{BEC938B4-8C74-0743-BAC3-9EEC710126BF}"/>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C2B489DA-E72A-1F4E-BEF5-0312184B5EB2}"/>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5850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hap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a:p>
        </p:txBody>
      </p:sp>
      <p:sp>
        <p:nvSpPr>
          <p:cNvPr id="7" name="Date Placeholder 4">
            <a:extLst>
              <a:ext uri="{FF2B5EF4-FFF2-40B4-BE49-F238E27FC236}">
                <a16:creationId xmlns:a16="http://schemas.microsoft.com/office/drawing/2014/main" id="{E15501C6-CFF6-AE44-ACEB-2DDE70C34597}"/>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4" name="TextBox 6">
            <a:extLst>
              <a:ext uri="{FF2B5EF4-FFF2-40B4-BE49-F238E27FC236}">
                <a16:creationId xmlns:a16="http://schemas.microsoft.com/office/drawing/2014/main" id="{C25B058C-572B-2948-BB5A-BF58DC8A957E}"/>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993F8292-AEEF-E246-9277-CA1B60B607E6}"/>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31827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2815" y="1026692"/>
            <a:ext cx="2949178" cy="490644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Content Placeholder 2"/>
          <p:cNvSpPr>
            <a:spLocks noGrp="1"/>
          </p:cNvSpPr>
          <p:nvPr>
            <p:ph idx="1"/>
          </p:nvPr>
        </p:nvSpPr>
        <p:spPr>
          <a:xfrm>
            <a:off x="3590365" y="1026692"/>
            <a:ext cx="4629150" cy="489672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a:extLst>
              <a:ext uri="{FF2B5EF4-FFF2-40B4-BE49-F238E27FC236}">
                <a16:creationId xmlns:a16="http://schemas.microsoft.com/office/drawing/2014/main" id="{7F92EA5F-B364-A34F-AA87-249D4D12807F}"/>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0" name="Straight Connector 9" descr="&quot;&quot;">
            <a:extLst>
              <a:ext uri="{FF2B5EF4-FFF2-40B4-BE49-F238E27FC236}">
                <a16:creationId xmlns:a16="http://schemas.microsoft.com/office/drawing/2014/main" id="{E5A885DA-BFA6-6946-BFB2-CC9000B5CA63}"/>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a:extLst>
              <a:ext uri="{FF2B5EF4-FFF2-40B4-BE49-F238E27FC236}">
                <a16:creationId xmlns:a16="http://schemas.microsoft.com/office/drawing/2014/main" id="{F765A8AB-B13B-9944-A93B-DD77F6A07E4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7" name="TextBox 6">
            <a:extLst>
              <a:ext uri="{FF2B5EF4-FFF2-40B4-BE49-F238E27FC236}">
                <a16:creationId xmlns:a16="http://schemas.microsoft.com/office/drawing/2014/main" id="{63FD2961-3D87-414F-A35C-29BF03D3678C}"/>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63D60881-FD2E-3941-B8AD-267D92069F8D}"/>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0819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332815" y="1034042"/>
            <a:ext cx="2949178" cy="4700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3590365" y="1034042"/>
            <a:ext cx="4629150" cy="4690536"/>
          </a:xfrm>
        </p:spPr>
        <p:txBody>
          <a:bodyPr rtlCol="0">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10" name="Date Placeholder 4">
            <a:extLst>
              <a:ext uri="{FF2B5EF4-FFF2-40B4-BE49-F238E27FC236}">
                <a16:creationId xmlns:a16="http://schemas.microsoft.com/office/drawing/2014/main" id="{F538A690-4380-0A42-AE83-DCEF3C9CEFE1}"/>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1" name="Straight Connector 10" descr="&quot;&quot;">
            <a:extLst>
              <a:ext uri="{FF2B5EF4-FFF2-40B4-BE49-F238E27FC236}">
                <a16:creationId xmlns:a16="http://schemas.microsoft.com/office/drawing/2014/main" id="{2B0741F3-EBDA-0045-84C5-1884A7607E15}"/>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itle Placeholder 1">
            <a:extLst>
              <a:ext uri="{FF2B5EF4-FFF2-40B4-BE49-F238E27FC236}">
                <a16:creationId xmlns:a16="http://schemas.microsoft.com/office/drawing/2014/main" id="{7E4B0B0D-7AEC-9648-A512-B5D6D206B8B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7" name="TextBox 6">
            <a:extLst>
              <a:ext uri="{FF2B5EF4-FFF2-40B4-BE49-F238E27FC236}">
                <a16:creationId xmlns:a16="http://schemas.microsoft.com/office/drawing/2014/main" id="{DF4296D6-F9AD-BF48-AFE5-E22FCAE39F59}"/>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27D20E0E-8CA2-F74D-BC80-63D127751365}"/>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405159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32815" y="1262761"/>
            <a:ext cx="7886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descr="&quot;&quot;">
            <a:extLst>
              <a:ext uri="{FF2B5EF4-FFF2-40B4-BE49-F238E27FC236}">
                <a16:creationId xmlns:a16="http://schemas.microsoft.com/office/drawing/2014/main" id="{F85CD16B-E017-D14F-9C8C-C46DE78345F1}"/>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a:extLst>
              <a:ext uri="{FF2B5EF4-FFF2-40B4-BE49-F238E27FC236}">
                <a16:creationId xmlns:a16="http://schemas.microsoft.com/office/drawing/2014/main" id="{EDAAA52A-C644-7046-AC2D-2991940C4D4B}"/>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 name="TextBox 6">
            <a:extLst>
              <a:ext uri="{FF2B5EF4-FFF2-40B4-BE49-F238E27FC236}">
                <a16:creationId xmlns:a16="http://schemas.microsoft.com/office/drawing/2014/main" id="{21C7B9D5-7B1B-BE4F-BF0F-797C751F8BB5}"/>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7" name="Footer Placeholder 5">
            <a:extLst>
              <a:ext uri="{FF2B5EF4-FFF2-40B4-BE49-F238E27FC236}">
                <a16:creationId xmlns:a16="http://schemas.microsoft.com/office/drawing/2014/main" id="{FF08F17B-90D9-0846-8D4F-BCCD4A421CB2}"/>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08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950259"/>
            <a:ext cx="1971675" cy="5226704"/>
          </a:xfrm>
          <a:prstGeom prst="rect">
            <a:avLst/>
          </a:prstGeom>
        </p:spPr>
        <p:txBody>
          <a:bodyPr vert="eaVert"/>
          <a:lstStyle>
            <a:lvl1pPr>
              <a:defRPr sz="2400"/>
            </a:lvl1pPr>
          </a:lstStyle>
          <a:p>
            <a:endParaRPr lang="en-US"/>
          </a:p>
        </p:txBody>
      </p:sp>
      <p:sp>
        <p:nvSpPr>
          <p:cNvPr id="3" name="Vertical Text Placeholder 2"/>
          <p:cNvSpPr>
            <a:spLocks noGrp="1"/>
          </p:cNvSpPr>
          <p:nvPr>
            <p:ph type="body" orient="vert" idx="1"/>
          </p:nvPr>
        </p:nvSpPr>
        <p:spPr>
          <a:xfrm>
            <a:off x="628650" y="950259"/>
            <a:ext cx="5800725" cy="52267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6">
            <a:extLst>
              <a:ext uri="{FF2B5EF4-FFF2-40B4-BE49-F238E27FC236}">
                <a16:creationId xmlns:a16="http://schemas.microsoft.com/office/drawing/2014/main" id="{5C6B14D7-0EE7-3B41-A971-0137EF7A922A}"/>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5B342DD8-6E70-EE47-9309-89600FAE54FC}"/>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3748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orz Logo Title Blue">
    <p:spTree>
      <p:nvGrpSpPr>
        <p:cNvPr id="1" name=""/>
        <p:cNvGrpSpPr/>
        <p:nvPr/>
      </p:nvGrpSpPr>
      <p:grpSpPr>
        <a:xfrm>
          <a:off x="0" y="0"/>
          <a:ext cx="0" cy="0"/>
          <a:chOff x="0" y="0"/>
          <a:chExt cx="0" cy="0"/>
        </a:xfrm>
      </p:grpSpPr>
      <p:sp>
        <p:nvSpPr>
          <p:cNvPr id="4" name="Title 4"/>
          <p:cNvSpPr>
            <a:spLocks noGrp="1"/>
          </p:cNvSpPr>
          <p:nvPr>
            <p:ph type="title"/>
          </p:nvPr>
        </p:nvSpPr>
        <p:spPr>
          <a:xfrm>
            <a:off x="1" y="-1125027"/>
            <a:ext cx="6657053" cy="1031188"/>
          </a:xfrm>
          <a:prstGeom prst="rect">
            <a:avLst/>
          </a:prstGeom>
        </p:spPr>
        <p:txBody>
          <a:bodyPr/>
          <a:lstStyle/>
          <a:p>
            <a:endParaRPr lang="en-US"/>
          </a:p>
        </p:txBody>
      </p:sp>
      <p:pic>
        <p:nvPicPr>
          <p:cNvPr id="5" name="Picture 5">
            <a:extLst>
              <a:ext uri="{FF2B5EF4-FFF2-40B4-BE49-F238E27FC236}">
                <a16:creationId xmlns:a16="http://schemas.microsoft.com/office/drawing/2014/main" id="{C02062BB-BB86-A64C-B91A-760199EBB92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3516" y="2833358"/>
            <a:ext cx="6210930" cy="119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44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Vert Logo Title Blue">
    <p:spTree>
      <p:nvGrpSpPr>
        <p:cNvPr id="1" name=""/>
        <p:cNvGrpSpPr/>
        <p:nvPr/>
      </p:nvGrpSpPr>
      <p:grpSpPr>
        <a:xfrm>
          <a:off x="0" y="0"/>
          <a:ext cx="0" cy="0"/>
          <a:chOff x="0" y="0"/>
          <a:chExt cx="0" cy="0"/>
        </a:xfrm>
      </p:grpSpPr>
      <p:sp>
        <p:nvSpPr>
          <p:cNvPr id="5" name="Title 4"/>
          <p:cNvSpPr>
            <a:spLocks noGrp="1"/>
          </p:cNvSpPr>
          <p:nvPr>
            <p:ph type="title"/>
          </p:nvPr>
        </p:nvSpPr>
        <p:spPr>
          <a:xfrm>
            <a:off x="1" y="-1134081"/>
            <a:ext cx="6657053" cy="1031188"/>
          </a:xfrm>
          <a:prstGeom prst="rect">
            <a:avLst/>
          </a:prstGeom>
        </p:spPr>
        <p:txBody>
          <a:bodyPr/>
          <a:lstStyle/>
          <a:p>
            <a:endParaRPr lang="en-US"/>
          </a:p>
        </p:txBody>
      </p:sp>
      <p:pic>
        <p:nvPicPr>
          <p:cNvPr id="4" name="Picture 5">
            <a:extLst>
              <a:ext uri="{FF2B5EF4-FFF2-40B4-BE49-F238E27FC236}">
                <a16:creationId xmlns:a16="http://schemas.microsoft.com/office/drawing/2014/main" id="{DFB40941-DEC9-524D-ADD8-21C2067B51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3538" y="1792956"/>
            <a:ext cx="3056922" cy="327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31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Blu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31D6668D-D73D-8F4A-933F-456E52CB9DFC}"/>
              </a:ext>
            </a:extLst>
          </p:cNvPr>
          <p:cNvCxnSpPr>
            <a:cxnSpLocks/>
          </p:cNvCxnSpPr>
          <p:nvPr/>
        </p:nvCxnSpPr>
        <p:spPr>
          <a:xfrm>
            <a:off x="332815" y="4117975"/>
            <a:ext cx="339329"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32815" y="609608"/>
            <a:ext cx="5903426" cy="3367041"/>
          </a:xfrm>
          <a:prstGeom prst="rect">
            <a:avLst/>
          </a:prstGeom>
        </p:spPr>
        <p:txBody>
          <a:bodyPr/>
          <a:lstStyle>
            <a:lvl1pPr>
              <a:defRPr sz="4500">
                <a:solidFill>
                  <a:schemeClr val="bg1"/>
                </a:solidFill>
              </a:defRPr>
            </a:lvl1pPr>
          </a:lstStyle>
          <a:p>
            <a:endParaRPr lang="en-US"/>
          </a:p>
        </p:txBody>
      </p:sp>
      <p:sp>
        <p:nvSpPr>
          <p:cNvPr id="7" name="Subtitle 2"/>
          <p:cNvSpPr>
            <a:spLocks noGrp="1"/>
          </p:cNvSpPr>
          <p:nvPr>
            <p:ph type="subTitle" idx="1"/>
          </p:nvPr>
        </p:nvSpPr>
        <p:spPr>
          <a:xfrm>
            <a:off x="332815" y="4314571"/>
            <a:ext cx="6858000" cy="1655762"/>
          </a:xfrm>
        </p:spPr>
        <p:txBody>
          <a:bodyPr>
            <a:noAutofit/>
          </a:bodyPr>
          <a:lstStyle>
            <a:lvl1pPr marL="0" indent="0" algn="l">
              <a:lnSpc>
                <a:spcPct val="100000"/>
              </a:lnSpc>
              <a:spcBef>
                <a:spcPts val="0"/>
              </a:spcBef>
              <a:buNone/>
              <a:defRPr sz="1800" kern="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en-US"/>
          </a:p>
        </p:txBody>
      </p:sp>
      <p:sp>
        <p:nvSpPr>
          <p:cNvPr id="5" name="Date Placeholder 4">
            <a:extLst>
              <a:ext uri="{FF2B5EF4-FFF2-40B4-BE49-F238E27FC236}">
                <a16:creationId xmlns:a16="http://schemas.microsoft.com/office/drawing/2014/main" id="{D559DB3B-C0C0-AC4E-9BBD-6843081F956B}"/>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6" name="TextBox 6">
            <a:extLst>
              <a:ext uri="{FF2B5EF4-FFF2-40B4-BE49-F238E27FC236}">
                <a16:creationId xmlns:a16="http://schemas.microsoft.com/office/drawing/2014/main" id="{43044752-E934-194C-8CAD-98B47773800E}"/>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BD483B60-0C39-D246-B405-DAB752CE8B07}"/>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4177552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Blu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815" y="1066800"/>
            <a:ext cx="7050952" cy="3324130"/>
          </a:xfrm>
          <a:prstGeom prst="rect">
            <a:avLst/>
          </a:prstGeom>
        </p:spPr>
        <p:txBody>
          <a:bodyPr/>
          <a:lstStyle>
            <a:lvl1pPr>
              <a:defRPr sz="3600">
                <a:solidFill>
                  <a:schemeClr val="bg1"/>
                </a:solidFill>
              </a:defRPr>
            </a:lvl1pPr>
          </a:lstStyle>
          <a:p>
            <a:endParaRPr lang="en-US"/>
          </a:p>
        </p:txBody>
      </p:sp>
      <p:sp>
        <p:nvSpPr>
          <p:cNvPr id="3" name="Text Placeholder 2"/>
          <p:cNvSpPr>
            <a:spLocks noGrp="1"/>
          </p:cNvSpPr>
          <p:nvPr>
            <p:ph type="body" idx="1"/>
          </p:nvPr>
        </p:nvSpPr>
        <p:spPr>
          <a:xfrm>
            <a:off x="332815" y="4544197"/>
            <a:ext cx="7886700" cy="1500187"/>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endParaRPr lang="en-US"/>
          </a:p>
        </p:txBody>
      </p:sp>
      <p:sp>
        <p:nvSpPr>
          <p:cNvPr id="9" name="Date Placeholder 4">
            <a:extLst>
              <a:ext uri="{FF2B5EF4-FFF2-40B4-BE49-F238E27FC236}">
                <a16:creationId xmlns:a16="http://schemas.microsoft.com/office/drawing/2014/main" id="{B8C14685-7EC0-8943-A89D-A794686745FA}"/>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5" name="TextBox 6">
            <a:extLst>
              <a:ext uri="{FF2B5EF4-FFF2-40B4-BE49-F238E27FC236}">
                <a16:creationId xmlns:a16="http://schemas.microsoft.com/office/drawing/2014/main" id="{C4380B19-98C8-6E43-AB15-999F34C97968}"/>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D0F3DB83-72BC-6B49-8EB8-B4CA328B27E9}"/>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67339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Vert Log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 y="-1134081"/>
            <a:ext cx="6657053" cy="1031188"/>
          </a:xfrm>
          <a:prstGeom prst="rect">
            <a:avLst/>
          </a:prstGeom>
        </p:spPr>
        <p:txBody>
          <a:bodyPr/>
          <a:lstStyle/>
          <a:p>
            <a:endParaRPr lang="en-US"/>
          </a:p>
        </p:txBody>
      </p:sp>
      <p:pic>
        <p:nvPicPr>
          <p:cNvPr id="4" name="Picture 5" descr="Logo, Smith School of Business at Queen's University">
            <a:extLst>
              <a:ext uri="{FF2B5EF4-FFF2-40B4-BE49-F238E27FC236}">
                <a16:creationId xmlns:a16="http://schemas.microsoft.com/office/drawing/2014/main" id="{71E60B9B-5275-CD41-B3A2-C9D79FD0C1D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035" y="1812636"/>
            <a:ext cx="3035930" cy="32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16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2 Blue">
    <p:spTree>
      <p:nvGrpSpPr>
        <p:cNvPr id="1" name=""/>
        <p:cNvGrpSpPr/>
        <p:nvPr/>
      </p:nvGrpSpPr>
      <p:grpSpPr>
        <a:xfrm>
          <a:off x="0" y="0"/>
          <a:ext cx="0" cy="0"/>
          <a:chOff x="0" y="0"/>
          <a:chExt cx="0" cy="0"/>
        </a:xfrm>
      </p:grpSpPr>
      <p:sp>
        <p:nvSpPr>
          <p:cNvPr id="7" name="Title 4"/>
          <p:cNvSpPr>
            <a:spLocks noGrp="1"/>
          </p:cNvSpPr>
          <p:nvPr>
            <p:ph type="title"/>
          </p:nvPr>
        </p:nvSpPr>
        <p:spPr>
          <a:xfrm>
            <a:off x="1243474" y="2913406"/>
            <a:ext cx="6657053" cy="1031188"/>
          </a:xfrm>
          <a:prstGeom prst="rect">
            <a:avLst/>
          </a:prstGeom>
        </p:spPr>
        <p:txBody>
          <a:bodyPr anchor="ctr" anchorCtr="1"/>
          <a:lstStyle>
            <a:lvl1pPr algn="ctr">
              <a:defRPr sz="3600">
                <a:solidFill>
                  <a:schemeClr val="bg1"/>
                </a:solidFill>
              </a:defRPr>
            </a:lvl1pPr>
          </a:lstStyle>
          <a:p>
            <a:endParaRPr lang="en-US"/>
          </a:p>
        </p:txBody>
      </p:sp>
      <p:sp>
        <p:nvSpPr>
          <p:cNvPr id="6" name="Date Placeholder 4">
            <a:extLst>
              <a:ext uri="{FF2B5EF4-FFF2-40B4-BE49-F238E27FC236}">
                <a16:creationId xmlns:a16="http://schemas.microsoft.com/office/drawing/2014/main" id="{34D574C1-8308-8241-B1E6-20FED38C4B87}"/>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4" name="TextBox 6">
            <a:extLst>
              <a:ext uri="{FF2B5EF4-FFF2-40B4-BE49-F238E27FC236}">
                <a16:creationId xmlns:a16="http://schemas.microsoft.com/office/drawing/2014/main" id="{77724DE8-21DF-B848-B829-F638B5FEDD87}"/>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D1841B6C-87A2-7141-9291-97ABAD17581A}"/>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2103292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A92FBF7D-FF21-6A4C-80B8-6202E0980585}"/>
              </a:ext>
            </a:extLst>
          </p:cNvPr>
          <p:cNvCxnSpPr>
            <a:cxnSpLocks/>
          </p:cNvCxnSpPr>
          <p:nvPr/>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32815" y="1018344"/>
            <a:ext cx="8470526" cy="4914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Placeholder 1">
            <a:extLst>
              <a:ext uri="{FF2B5EF4-FFF2-40B4-BE49-F238E27FC236}">
                <a16:creationId xmlns:a16="http://schemas.microsoft.com/office/drawing/2014/main" id="{F47B6A58-3E0F-A341-BEAD-C4D1B22E918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 name="Date Placeholder 4">
            <a:extLst>
              <a:ext uri="{FF2B5EF4-FFF2-40B4-BE49-F238E27FC236}">
                <a16:creationId xmlns:a16="http://schemas.microsoft.com/office/drawing/2014/main" id="{39EA4F18-6A4A-9445-9518-ACD4A63D78A3}"/>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6" name="TextBox 6">
            <a:extLst>
              <a:ext uri="{FF2B5EF4-FFF2-40B4-BE49-F238E27FC236}">
                <a16:creationId xmlns:a16="http://schemas.microsoft.com/office/drawing/2014/main" id="{74D52F91-D460-E74F-BC7F-31B843120ED2}"/>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Footer Placeholder 5">
            <a:extLst>
              <a:ext uri="{FF2B5EF4-FFF2-40B4-BE49-F238E27FC236}">
                <a16:creationId xmlns:a16="http://schemas.microsoft.com/office/drawing/2014/main" id="{CF4BEFFD-A959-344F-A17D-1D4E2A5BFA38}"/>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1279607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2814" y="1018344"/>
            <a:ext cx="3941109" cy="4905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18344"/>
            <a:ext cx="3941109" cy="4905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Placeholder 1">
            <a:extLst>
              <a:ext uri="{FF2B5EF4-FFF2-40B4-BE49-F238E27FC236}">
                <a16:creationId xmlns:a16="http://schemas.microsoft.com/office/drawing/2014/main" id="{66FE5045-24AA-EB48-86EC-4F20517625A9}"/>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10" name="Straight Connector 9" descr="&quot;&quot;">
            <a:extLst>
              <a:ext uri="{FF2B5EF4-FFF2-40B4-BE49-F238E27FC236}">
                <a16:creationId xmlns:a16="http://schemas.microsoft.com/office/drawing/2014/main" id="{AAF951CC-C72E-2643-B03C-D27B3AE08677}"/>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4">
            <a:extLst>
              <a:ext uri="{FF2B5EF4-FFF2-40B4-BE49-F238E27FC236}">
                <a16:creationId xmlns:a16="http://schemas.microsoft.com/office/drawing/2014/main" id="{0713BE10-0FC9-0546-91B3-F45F1A157131}"/>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7" name="TextBox 6">
            <a:extLst>
              <a:ext uri="{FF2B5EF4-FFF2-40B4-BE49-F238E27FC236}">
                <a16:creationId xmlns:a16="http://schemas.microsoft.com/office/drawing/2014/main" id="{AFE1BA88-9C13-5640-A8D7-7E3DECC697BC}"/>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3D1E0C11-3BEC-DC47-A3BE-FEE0AF953E55}"/>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1512699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2815" y="1018344"/>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35197" y="197615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334505" y="1018344"/>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34505" y="197615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
            <a:extLst>
              <a:ext uri="{FF2B5EF4-FFF2-40B4-BE49-F238E27FC236}">
                <a16:creationId xmlns:a16="http://schemas.microsoft.com/office/drawing/2014/main" id="{C1FF6CFD-DB11-CC45-BD15-6DBA2DC66CE9}"/>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13" name="Straight Connector 12" descr="&quot;&quot;">
            <a:extLst>
              <a:ext uri="{FF2B5EF4-FFF2-40B4-BE49-F238E27FC236}">
                <a16:creationId xmlns:a16="http://schemas.microsoft.com/office/drawing/2014/main" id="{6C18CC84-4F4C-1F43-82B4-E9B3BD451013}"/>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Date Placeholder 4">
            <a:extLst>
              <a:ext uri="{FF2B5EF4-FFF2-40B4-BE49-F238E27FC236}">
                <a16:creationId xmlns:a16="http://schemas.microsoft.com/office/drawing/2014/main" id="{C9D57070-E3B5-A24E-A08E-955ED6116811}"/>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9" name="TextBox 6">
            <a:extLst>
              <a:ext uri="{FF2B5EF4-FFF2-40B4-BE49-F238E27FC236}">
                <a16:creationId xmlns:a16="http://schemas.microsoft.com/office/drawing/2014/main" id="{4B5AD9C8-27CF-2A49-8F61-87F2FFDF59F2}"/>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0" name="Footer Placeholder 5">
            <a:extLst>
              <a:ext uri="{FF2B5EF4-FFF2-40B4-BE49-F238E27FC236}">
                <a16:creationId xmlns:a16="http://schemas.microsoft.com/office/drawing/2014/main" id="{47929B36-B79C-8540-B327-14A822F5F6E0}"/>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305897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2DCAB0F-D24D-B546-BCA9-068E9DA023EF}"/>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8" name="Straight Connector 7" descr="&quot;&quot;">
            <a:extLst>
              <a:ext uri="{FF2B5EF4-FFF2-40B4-BE49-F238E27FC236}">
                <a16:creationId xmlns:a16="http://schemas.microsoft.com/office/drawing/2014/main" id="{56683D23-7C72-ED46-BD68-A2E972E2B3F5}"/>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Date Placeholder 4">
            <a:extLst>
              <a:ext uri="{FF2B5EF4-FFF2-40B4-BE49-F238E27FC236}">
                <a16:creationId xmlns:a16="http://schemas.microsoft.com/office/drawing/2014/main" id="{FB51A944-59D8-064E-B75F-48DAA6A85A00}"/>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5" name="TextBox 6">
            <a:extLst>
              <a:ext uri="{FF2B5EF4-FFF2-40B4-BE49-F238E27FC236}">
                <a16:creationId xmlns:a16="http://schemas.microsoft.com/office/drawing/2014/main" id="{D1434D69-A1F0-F048-AB0F-0750C6336657}"/>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248EB563-AFB8-574F-B908-FDEC3E1B1399}"/>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2199743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a:p>
        </p:txBody>
      </p:sp>
      <p:sp>
        <p:nvSpPr>
          <p:cNvPr id="7" name="Date Placeholder 4">
            <a:extLst>
              <a:ext uri="{FF2B5EF4-FFF2-40B4-BE49-F238E27FC236}">
                <a16:creationId xmlns:a16="http://schemas.microsoft.com/office/drawing/2014/main" id="{0A5A6A9A-A7FB-F64C-9B76-4504FA12991A}"/>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4" name="TextBox 6">
            <a:extLst>
              <a:ext uri="{FF2B5EF4-FFF2-40B4-BE49-F238E27FC236}">
                <a16:creationId xmlns:a16="http://schemas.microsoft.com/office/drawing/2014/main" id="{7819E62F-441B-1449-8366-900B45DBC207}"/>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311BAC0D-703B-8B48-BDE2-F649D79D1AEC}"/>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2828892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Shapes Blu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a:p>
        </p:txBody>
      </p:sp>
      <p:sp>
        <p:nvSpPr>
          <p:cNvPr id="7" name="Date Placeholder 4">
            <a:extLst>
              <a:ext uri="{FF2B5EF4-FFF2-40B4-BE49-F238E27FC236}">
                <a16:creationId xmlns:a16="http://schemas.microsoft.com/office/drawing/2014/main" id="{47E2C0C1-F9D8-4B47-B111-7167E1A7111C}"/>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Tree>
    <p:extLst>
      <p:ext uri="{BB962C8B-B14F-4D97-AF65-F5344CB8AC3E}">
        <p14:creationId xmlns:p14="http://schemas.microsoft.com/office/powerpoint/2010/main" val="3782888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2815" y="1154448"/>
            <a:ext cx="2949178" cy="400632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Content Placeholder 2"/>
          <p:cNvSpPr>
            <a:spLocks noGrp="1"/>
          </p:cNvSpPr>
          <p:nvPr>
            <p:ph idx="1"/>
          </p:nvPr>
        </p:nvSpPr>
        <p:spPr>
          <a:xfrm>
            <a:off x="3590365" y="1154448"/>
            <a:ext cx="4629150" cy="399839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Placeholder 1">
            <a:extLst>
              <a:ext uri="{FF2B5EF4-FFF2-40B4-BE49-F238E27FC236}">
                <a16:creationId xmlns:a16="http://schemas.microsoft.com/office/drawing/2014/main" id="{9790BFFB-E36E-1643-9341-31795A4E2E3E}"/>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10" name="Straight Connector 9" descr="&quot;&quot;">
            <a:extLst>
              <a:ext uri="{FF2B5EF4-FFF2-40B4-BE49-F238E27FC236}">
                <a16:creationId xmlns:a16="http://schemas.microsoft.com/office/drawing/2014/main" id="{AA67D092-175C-EE41-9D2E-63D5A96DBFBC}"/>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4">
            <a:extLst>
              <a:ext uri="{FF2B5EF4-FFF2-40B4-BE49-F238E27FC236}">
                <a16:creationId xmlns:a16="http://schemas.microsoft.com/office/drawing/2014/main" id="{0D3E6EE9-EBBA-4944-8128-F3084553A41E}"/>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7" name="TextBox 6">
            <a:extLst>
              <a:ext uri="{FF2B5EF4-FFF2-40B4-BE49-F238E27FC236}">
                <a16:creationId xmlns:a16="http://schemas.microsoft.com/office/drawing/2014/main" id="{E04A4FFD-1EDD-ED4D-A804-F00B630E610A}"/>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60D57A74-3E43-B84E-91F5-318C191F4867}"/>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397201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Blue">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332815" y="1055836"/>
            <a:ext cx="2949178" cy="485189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3590365" y="1055836"/>
            <a:ext cx="4629150" cy="4841834"/>
          </a:xfrm>
        </p:spPr>
        <p:txBody>
          <a:bodyPr rtlCol="0">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10" name="Title Placeholder 1">
            <a:extLst>
              <a:ext uri="{FF2B5EF4-FFF2-40B4-BE49-F238E27FC236}">
                <a16:creationId xmlns:a16="http://schemas.microsoft.com/office/drawing/2014/main" id="{E9EB7B10-56AA-9B44-BF6F-4CE246567C56}"/>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11" name="Straight Connector 10" descr="&quot;&quot;">
            <a:extLst>
              <a:ext uri="{FF2B5EF4-FFF2-40B4-BE49-F238E27FC236}">
                <a16:creationId xmlns:a16="http://schemas.microsoft.com/office/drawing/2014/main" id="{EC011F32-F1D7-4344-8836-6192A8DDADB7}"/>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4">
            <a:extLst>
              <a:ext uri="{FF2B5EF4-FFF2-40B4-BE49-F238E27FC236}">
                <a16:creationId xmlns:a16="http://schemas.microsoft.com/office/drawing/2014/main" id="{34B89BD2-D91C-D84F-8E67-FEA69B4F2AC3}"/>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7" name="TextBox 6">
            <a:extLst>
              <a:ext uri="{FF2B5EF4-FFF2-40B4-BE49-F238E27FC236}">
                <a16:creationId xmlns:a16="http://schemas.microsoft.com/office/drawing/2014/main" id="{D62B4884-F1A6-FE4C-9A76-8E04E30B23FD}"/>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B68EAC69-CF17-4243-9789-0BE58A6CB2C7}"/>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164009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Vertical Text Blue">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413373B8-44E3-804D-85E7-5D9C6A045B29}"/>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cxnSp>
        <p:nvCxnSpPr>
          <p:cNvPr id="8" name="Straight Connector 7" descr="&quot;&quot;">
            <a:extLst>
              <a:ext uri="{FF2B5EF4-FFF2-40B4-BE49-F238E27FC236}">
                <a16:creationId xmlns:a16="http://schemas.microsoft.com/office/drawing/2014/main" id="{B7D155D2-47C0-8344-9CA2-3DB2414C06FE}"/>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3A74604A-6C5D-8743-85E6-AB1929F4B35A}"/>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Footer Placeholder 5">
            <a:extLst>
              <a:ext uri="{FF2B5EF4-FFF2-40B4-BE49-F238E27FC236}">
                <a16:creationId xmlns:a16="http://schemas.microsoft.com/office/drawing/2014/main" id="{741B7075-ACBC-4A43-8A74-04AE35D5D631}"/>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333266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6BF4A8A5-9C1B-9A41-8873-44DC288043B0}"/>
              </a:ext>
            </a:extLst>
          </p:cNvPr>
          <p:cNvCxnSpPr>
            <a:cxnSpLocks/>
          </p:cNvCxnSpPr>
          <p:nvPr/>
        </p:nvCxnSpPr>
        <p:spPr>
          <a:xfrm>
            <a:off x="332815" y="4117975"/>
            <a:ext cx="339329"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32815" y="609608"/>
            <a:ext cx="5903426" cy="3367041"/>
          </a:xfrm>
          <a:prstGeom prst="rect">
            <a:avLst/>
          </a:prstGeom>
        </p:spPr>
        <p:txBody>
          <a:bodyPr/>
          <a:lstStyle>
            <a:lvl1pPr>
              <a:defRPr sz="4500"/>
            </a:lvl1pPr>
          </a:lstStyle>
          <a:p>
            <a:endParaRPr lang="en-US"/>
          </a:p>
        </p:txBody>
      </p:sp>
      <p:sp>
        <p:nvSpPr>
          <p:cNvPr id="7" name="Subtitle 2"/>
          <p:cNvSpPr>
            <a:spLocks noGrp="1"/>
          </p:cNvSpPr>
          <p:nvPr>
            <p:ph type="subTitle" idx="1"/>
          </p:nvPr>
        </p:nvSpPr>
        <p:spPr>
          <a:xfrm>
            <a:off x="332815" y="4314571"/>
            <a:ext cx="6858000" cy="1655762"/>
          </a:xfrm>
        </p:spPr>
        <p:txBody>
          <a:bodyPr>
            <a:noAutofit/>
          </a:bodyPr>
          <a:lstStyle>
            <a:lvl1pPr marL="0" indent="0" algn="l">
              <a:lnSpc>
                <a:spcPct val="100000"/>
              </a:lnSpc>
              <a:spcBef>
                <a:spcPts val="0"/>
              </a:spcBef>
              <a:buNone/>
              <a:defRPr sz="1800" kern="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en-US"/>
          </a:p>
        </p:txBody>
      </p:sp>
      <p:sp>
        <p:nvSpPr>
          <p:cNvPr id="6" name="Date Placeholder 4">
            <a:extLst>
              <a:ext uri="{FF2B5EF4-FFF2-40B4-BE49-F238E27FC236}">
                <a16:creationId xmlns:a16="http://schemas.microsoft.com/office/drawing/2014/main" id="{B848E979-8E86-C341-A32D-7C3B948E8A90}"/>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8" name="TextBox 6">
            <a:extLst>
              <a:ext uri="{FF2B5EF4-FFF2-40B4-BE49-F238E27FC236}">
                <a16:creationId xmlns:a16="http://schemas.microsoft.com/office/drawing/2014/main" id="{0E202BBA-D95F-A145-88C3-1D58B1CCC0FD}"/>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9" name="Footer Placeholder 5">
            <a:extLst>
              <a:ext uri="{FF2B5EF4-FFF2-40B4-BE49-F238E27FC236}">
                <a16:creationId xmlns:a16="http://schemas.microsoft.com/office/drawing/2014/main" id="{FEB1644B-1D61-4A4D-862D-382FB35B325F}"/>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135262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Blu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17175"/>
            <a:ext cx="1971675" cy="5459787"/>
          </a:xfrm>
          <a:prstGeom prst="rect">
            <a:avLst/>
          </a:prstGeom>
        </p:spPr>
        <p:txBody>
          <a:bodyPr vert="eaVert"/>
          <a:lstStyle>
            <a:lvl1pPr>
              <a:defRPr sz="2400"/>
            </a:lvl1pPr>
          </a:lstStyle>
          <a:p>
            <a:endParaRPr lang="en-US"/>
          </a:p>
        </p:txBody>
      </p:sp>
      <p:sp>
        <p:nvSpPr>
          <p:cNvPr id="3" name="Vertical Text Placeholder 2"/>
          <p:cNvSpPr>
            <a:spLocks noGrp="1"/>
          </p:cNvSpPr>
          <p:nvPr>
            <p:ph type="body" orient="vert" idx="1"/>
          </p:nvPr>
        </p:nvSpPr>
        <p:spPr>
          <a:xfrm>
            <a:off x="628650" y="717175"/>
            <a:ext cx="5800725" cy="54597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6">
            <a:extLst>
              <a:ext uri="{FF2B5EF4-FFF2-40B4-BE49-F238E27FC236}">
                <a16:creationId xmlns:a16="http://schemas.microsoft.com/office/drawing/2014/main" id="{F3D2E799-8B20-C94D-838B-74B8E6F77753}"/>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BC4A9406-292F-E64D-8A61-408FCB35CCD0}"/>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a:solidFill>
                <a:schemeClr val="bg1"/>
              </a:solidFill>
            </a:endParaRPr>
          </a:p>
        </p:txBody>
      </p:sp>
    </p:spTree>
    <p:extLst>
      <p:ext uri="{BB962C8B-B14F-4D97-AF65-F5344CB8AC3E}">
        <p14:creationId xmlns:p14="http://schemas.microsoft.com/office/powerpoint/2010/main" val="104587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815" y="1066800"/>
            <a:ext cx="7050952" cy="3324130"/>
          </a:xfrm>
          <a:prstGeom prst="rect">
            <a:avLst/>
          </a:prstGeom>
        </p:spPr>
        <p:txBody>
          <a:bodyPr/>
          <a:lstStyle>
            <a:lvl1pPr>
              <a:defRPr sz="3600"/>
            </a:lvl1pPr>
          </a:lstStyle>
          <a:p>
            <a:endParaRPr lang="en-US"/>
          </a:p>
        </p:txBody>
      </p:sp>
      <p:sp>
        <p:nvSpPr>
          <p:cNvPr id="3" name="Text Placeholder 2"/>
          <p:cNvSpPr>
            <a:spLocks noGrp="1"/>
          </p:cNvSpPr>
          <p:nvPr>
            <p:ph type="body" idx="1"/>
          </p:nvPr>
        </p:nvSpPr>
        <p:spPr>
          <a:xfrm>
            <a:off x="332815" y="4544197"/>
            <a:ext cx="7886700" cy="1500187"/>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endParaRPr lang="en-US"/>
          </a:p>
        </p:txBody>
      </p:sp>
      <p:sp>
        <p:nvSpPr>
          <p:cNvPr id="7" name="Date Placeholder 4">
            <a:extLst>
              <a:ext uri="{FF2B5EF4-FFF2-40B4-BE49-F238E27FC236}">
                <a16:creationId xmlns:a16="http://schemas.microsoft.com/office/drawing/2014/main" id="{28C9296D-D687-884A-81CE-294B84B97A31}"/>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5" name="TextBox 6">
            <a:extLst>
              <a:ext uri="{FF2B5EF4-FFF2-40B4-BE49-F238E27FC236}">
                <a16:creationId xmlns:a16="http://schemas.microsoft.com/office/drawing/2014/main" id="{09916954-0779-414F-8631-A7BC6B3874D2}"/>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C64D9847-519E-2644-A7F2-5AA4AD9866F5}"/>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0252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4"/>
          <p:cNvSpPr>
            <a:spLocks noGrp="1"/>
          </p:cNvSpPr>
          <p:nvPr>
            <p:ph type="title"/>
          </p:nvPr>
        </p:nvSpPr>
        <p:spPr>
          <a:xfrm>
            <a:off x="1243474" y="2913406"/>
            <a:ext cx="6657053" cy="1031188"/>
          </a:xfrm>
          <a:prstGeom prst="rect">
            <a:avLst/>
          </a:prstGeom>
        </p:spPr>
        <p:txBody>
          <a:bodyPr anchor="ctr" anchorCtr="1"/>
          <a:lstStyle>
            <a:lvl1pPr algn="ctr">
              <a:defRPr sz="3600"/>
            </a:lvl1pPr>
          </a:lstStyle>
          <a:p>
            <a:endParaRPr lang="en-US"/>
          </a:p>
        </p:txBody>
      </p:sp>
      <p:sp>
        <p:nvSpPr>
          <p:cNvPr id="6" name="Date Placeholder 4">
            <a:extLst>
              <a:ext uri="{FF2B5EF4-FFF2-40B4-BE49-F238E27FC236}">
                <a16:creationId xmlns:a16="http://schemas.microsoft.com/office/drawing/2014/main" id="{39C13572-9922-084A-8E4A-B0248AA77F5B}"/>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sp>
        <p:nvSpPr>
          <p:cNvPr id="4" name="TextBox 6">
            <a:extLst>
              <a:ext uri="{FF2B5EF4-FFF2-40B4-BE49-F238E27FC236}">
                <a16:creationId xmlns:a16="http://schemas.microsoft.com/office/drawing/2014/main" id="{F1094CF6-6FDF-234C-895A-3FDF8685F9AD}"/>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FC58F9AC-F2E0-5042-A8C1-87BAC304A5BA}"/>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30177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815" y="1018350"/>
            <a:ext cx="8102973" cy="51598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a:extLst>
              <a:ext uri="{FF2B5EF4-FFF2-40B4-BE49-F238E27FC236}">
                <a16:creationId xmlns:a16="http://schemas.microsoft.com/office/drawing/2014/main" id="{37AD7DF0-D90E-AF4D-9EED-B8B2E0964CB0}"/>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0" name="Straight Connector 9" descr="&quot;&quot;">
            <a:extLst>
              <a:ext uri="{FF2B5EF4-FFF2-40B4-BE49-F238E27FC236}">
                <a16:creationId xmlns:a16="http://schemas.microsoft.com/office/drawing/2014/main" id="{7302529B-20C8-F44A-BC63-29E50F2CF44E}"/>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a:extLst>
              <a:ext uri="{FF2B5EF4-FFF2-40B4-BE49-F238E27FC236}">
                <a16:creationId xmlns:a16="http://schemas.microsoft.com/office/drawing/2014/main" id="{3C0B59BB-CDBA-7D4A-8266-9C0B780EE901}"/>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2" name="TextBox 6">
            <a:extLst>
              <a:ext uri="{FF2B5EF4-FFF2-40B4-BE49-F238E27FC236}">
                <a16:creationId xmlns:a16="http://schemas.microsoft.com/office/drawing/2014/main" id="{2549EF0E-5A58-8D49-B25E-D55E9A57BE30}"/>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13" name="Footer Placeholder 5">
            <a:extLst>
              <a:ext uri="{FF2B5EF4-FFF2-40B4-BE49-F238E27FC236}">
                <a16:creationId xmlns:a16="http://schemas.microsoft.com/office/drawing/2014/main" id="{7161B233-4308-9E48-8723-C3C3E8E095CD}"/>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20786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EE3793A0-0413-2341-A076-32788B866001}"/>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p:cNvSpPr>
            <a:spLocks noGrp="1"/>
          </p:cNvSpPr>
          <p:nvPr>
            <p:ph sz="half" idx="1"/>
          </p:nvPr>
        </p:nvSpPr>
        <p:spPr>
          <a:xfrm>
            <a:off x="332815" y="1018344"/>
            <a:ext cx="3851461" cy="4775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33315" y="1018344"/>
            <a:ext cx="3851461" cy="4775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5">
            <a:extLst>
              <a:ext uri="{FF2B5EF4-FFF2-40B4-BE49-F238E27FC236}">
                <a16:creationId xmlns:a16="http://schemas.microsoft.com/office/drawing/2014/main" id="{6B5E45CB-37FD-134A-AB41-0EA0CCC85091}"/>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
        <p:nvSpPr>
          <p:cNvPr id="9" name="Date Placeholder 4">
            <a:extLst>
              <a:ext uri="{FF2B5EF4-FFF2-40B4-BE49-F238E27FC236}">
                <a16:creationId xmlns:a16="http://schemas.microsoft.com/office/drawing/2014/main" id="{EA0ED3B1-9747-434D-BC30-E1F7A9C19545}"/>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0" name="Straight Connector 9" descr="&quot;&quot;">
            <a:extLst>
              <a:ext uri="{FF2B5EF4-FFF2-40B4-BE49-F238E27FC236}">
                <a16:creationId xmlns:a16="http://schemas.microsoft.com/office/drawing/2014/main" id="{A77F49BE-E2C2-1C47-BA1B-BF418970BC12}"/>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a:extLst>
              <a:ext uri="{FF2B5EF4-FFF2-40B4-BE49-F238E27FC236}">
                <a16:creationId xmlns:a16="http://schemas.microsoft.com/office/drawing/2014/main" id="{9DB47A3A-5C6F-8F4E-87FA-4E55D25E493C}"/>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Tree>
    <p:extLst>
      <p:ext uri="{BB962C8B-B14F-4D97-AF65-F5344CB8AC3E}">
        <p14:creationId xmlns:p14="http://schemas.microsoft.com/office/powerpoint/2010/main" val="1998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2815" y="1036306"/>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35197" y="1976760"/>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334505" y="1036306"/>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34505" y="1976760"/>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4">
            <a:extLst>
              <a:ext uri="{FF2B5EF4-FFF2-40B4-BE49-F238E27FC236}">
                <a16:creationId xmlns:a16="http://schemas.microsoft.com/office/drawing/2014/main" id="{FD63FA54-319C-A441-BE33-A3CC0C26F6A9}"/>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13" name="Straight Connector 12" descr="&quot;&quot;">
            <a:extLst>
              <a:ext uri="{FF2B5EF4-FFF2-40B4-BE49-F238E27FC236}">
                <a16:creationId xmlns:a16="http://schemas.microsoft.com/office/drawing/2014/main" id="{F6BE14F6-98A1-2A4F-9720-F93E22F1E82C}"/>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a:extLst>
              <a:ext uri="{FF2B5EF4-FFF2-40B4-BE49-F238E27FC236}">
                <a16:creationId xmlns:a16="http://schemas.microsoft.com/office/drawing/2014/main" id="{AF0495CA-B119-1440-A427-6AAA7183AC1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9" name="TextBox 6">
            <a:extLst>
              <a:ext uri="{FF2B5EF4-FFF2-40B4-BE49-F238E27FC236}">
                <a16:creationId xmlns:a16="http://schemas.microsoft.com/office/drawing/2014/main" id="{8A960975-7DA5-984D-AE90-00BFBEC2A63B}"/>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10" name="Footer Placeholder 5">
            <a:extLst>
              <a:ext uri="{FF2B5EF4-FFF2-40B4-BE49-F238E27FC236}">
                <a16:creationId xmlns:a16="http://schemas.microsoft.com/office/drawing/2014/main" id="{F05B0846-960A-1949-8655-DACBB172110F}"/>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84733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3DF81AA3-E717-3A43-AB71-5FC7AAFC9CA0}"/>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a:solidFill>
                <a:schemeClr val="tx1"/>
              </a:solidFill>
            </a:endParaRPr>
          </a:p>
        </p:txBody>
      </p:sp>
      <p:cxnSp>
        <p:nvCxnSpPr>
          <p:cNvPr id="8" name="Straight Connector 7" descr="&quot;&quot;">
            <a:extLst>
              <a:ext uri="{FF2B5EF4-FFF2-40B4-BE49-F238E27FC236}">
                <a16:creationId xmlns:a16="http://schemas.microsoft.com/office/drawing/2014/main" id="{012D6BD1-2BD4-3F48-815C-B65364B089C6}"/>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EC42E981-77AA-6545-949F-C487D115AA18}"/>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 name="TextBox 6">
            <a:extLst>
              <a:ext uri="{FF2B5EF4-FFF2-40B4-BE49-F238E27FC236}">
                <a16:creationId xmlns:a16="http://schemas.microsoft.com/office/drawing/2014/main" id="{321FB269-CE6D-3347-899F-BA81B2823C69}"/>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C210C2EC-B94C-F44D-B010-BDCBE8D4BA3F}"/>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43032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7.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037F24-AEB5-C542-9AD8-542A853FFC72}"/>
              </a:ext>
            </a:extLst>
          </p:cNvPr>
          <p:cNvSpPr>
            <a:spLocks noGrp="1" noChangeArrowheads="1"/>
          </p:cNvSpPr>
          <p:nvPr>
            <p:ph type="title"/>
          </p:nvPr>
        </p:nvSpPr>
        <p:spPr bwMode="auto">
          <a:xfrm>
            <a:off x="628650" y="273050"/>
            <a:ext cx="78867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F7B9BC1-19DD-4A4E-99A1-4DA20A284A3D}"/>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568E6C-EB3A-2E4C-93E3-3CB27EA5C125}"/>
              </a:ext>
            </a:extLst>
          </p:cNvPr>
          <p:cNvSpPr>
            <a:spLocks noGrp="1"/>
          </p:cNvSpPr>
          <p:nvPr>
            <p:ph type="dt" sz="half" idx="2"/>
          </p:nvPr>
        </p:nvSpPr>
        <p:spPr>
          <a:xfrm>
            <a:off x="628650" y="6356351"/>
            <a:ext cx="2057400" cy="365125"/>
          </a:xfrm>
          <a:prstGeom prst="rect">
            <a:avLst/>
          </a:prstGeom>
        </p:spPr>
        <p:txBody>
          <a:bodyPr vert="horz" lIns="0" tIns="0" rIns="0" bIns="0" rtlCol="0" anchor="ctr"/>
          <a:lstStyle>
            <a:lvl1pPr algn="l" eaLnBrk="1" fontAlgn="auto" hangingPunct="1">
              <a:spcBef>
                <a:spcPts val="0"/>
              </a:spcBef>
              <a:spcAft>
                <a:spcPts val="0"/>
              </a:spcAft>
              <a:defRPr sz="900" baseline="0" dirty="0">
                <a:solidFill>
                  <a:schemeClr val="bg1"/>
                </a:solidFill>
                <a:latin typeface="+mn-lt"/>
              </a:defRPr>
            </a:lvl1pPr>
          </a:lstStyle>
          <a:p>
            <a:pPr>
              <a:defRPr/>
            </a:pPr>
            <a:endParaRPr lang="en-US"/>
          </a:p>
        </p:txBody>
      </p:sp>
      <p:pic>
        <p:nvPicPr>
          <p:cNvPr id="2" name="Picture 1">
            <a:extLst>
              <a:ext uri="{FF2B5EF4-FFF2-40B4-BE49-F238E27FC236}">
                <a16:creationId xmlns:a16="http://schemas.microsoft.com/office/drawing/2014/main" id="{1A89AE8C-F680-094B-BBB7-F57183BB5F56}"/>
              </a:ext>
            </a:extLst>
          </p:cNvPr>
          <p:cNvPicPr>
            <a:picLocks noChangeAspect="1"/>
          </p:cNvPicPr>
          <p:nvPr userDrawn="1"/>
        </p:nvPicPr>
        <p:blipFill>
          <a:blip r:embed="rId18"/>
          <a:stretch>
            <a:fillRect/>
          </a:stretch>
        </p:blipFill>
        <p:spPr>
          <a:xfrm>
            <a:off x="7378277" y="186563"/>
            <a:ext cx="1577141" cy="299786"/>
          </a:xfrm>
          <a:prstGeom prst="rect">
            <a:avLst/>
          </a:prstGeom>
        </p:spPr>
      </p:pic>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50" r:id="rId15"/>
  </p:sldLayoutIdLst>
  <p:hf sldNum="0" hdr="0" ftr="0" dt="0"/>
  <p:txStyles>
    <p:title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p:titleStyle>
    <p:bodyStyle>
      <a:lvl1pPr marL="171450" indent="-171450" algn="l" rtl="0" fontAlgn="base">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fontAlgn="base">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fontAlgn="base">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1513BBF-FE8C-9A42-A6E2-C1300B8BBA20}"/>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37F01ADA-0710-CC49-927B-A43B361DC321}"/>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80A2F6-28DE-7C46-B5A8-B10A09BC31CF}"/>
              </a:ext>
            </a:extLst>
          </p:cNvPr>
          <p:cNvSpPr>
            <a:spLocks noGrp="1"/>
          </p:cNvSpPr>
          <p:nvPr>
            <p:ph type="dt" sz="half" idx="2"/>
          </p:nvPr>
        </p:nvSpPr>
        <p:spPr>
          <a:xfrm>
            <a:off x="628650" y="6356351"/>
            <a:ext cx="2057400" cy="365125"/>
          </a:xfrm>
          <a:prstGeom prst="rect">
            <a:avLst/>
          </a:prstGeom>
        </p:spPr>
        <p:txBody>
          <a:bodyPr vert="horz" lIns="0" tIns="0" rIns="0" bIns="0" rtlCol="0" anchor="ctr"/>
          <a:lstStyle>
            <a:lvl1pPr algn="l" eaLnBrk="1" fontAlgn="auto" hangingPunct="1">
              <a:spcBef>
                <a:spcPts val="0"/>
              </a:spcBef>
              <a:spcAft>
                <a:spcPts val="0"/>
              </a:spcAft>
              <a:defRPr sz="9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54E66F4D-15E9-C246-9840-708A5849DF74}"/>
              </a:ext>
            </a:extLst>
          </p:cNvPr>
          <p:cNvPicPr>
            <a:picLocks noChangeAspect="1"/>
          </p:cNvPicPr>
          <p:nvPr userDrawn="1"/>
        </p:nvPicPr>
        <p:blipFill>
          <a:blip r:embed="rId18"/>
          <a:stretch>
            <a:fillRect/>
          </a:stretch>
        </p:blipFill>
        <p:spPr>
          <a:xfrm>
            <a:off x="7378277" y="186563"/>
            <a:ext cx="1577141" cy="299786"/>
          </a:xfrm>
          <a:prstGeom prst="rect">
            <a:avLst/>
          </a:prstGeom>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51" r:id="rId15"/>
  </p:sldLayoutIdLst>
  <p:hf sldNum="0" hdr="0" ftr="0" dt="0"/>
  <p:txStyles>
    <p:titleStyle>
      <a:lvl1pPr algn="l" rtl="0" fontAlgn="base">
        <a:lnSpc>
          <a:spcPct val="90000"/>
        </a:lnSpc>
        <a:spcBef>
          <a:spcPct val="0"/>
        </a:spcBef>
        <a:spcAft>
          <a:spcPct val="0"/>
        </a:spcAft>
        <a:defRPr sz="2000" kern="1200">
          <a:solidFill>
            <a:schemeClr val="bg1"/>
          </a:solidFill>
          <a:latin typeface="+mj-lt"/>
          <a:ea typeface="+mj-ea"/>
          <a:cs typeface="+mj-cs"/>
        </a:defRPr>
      </a:lvl1pPr>
      <a:lvl2pPr algn="l" rtl="0" fontAlgn="base">
        <a:lnSpc>
          <a:spcPct val="90000"/>
        </a:lnSpc>
        <a:spcBef>
          <a:spcPct val="0"/>
        </a:spcBef>
        <a:spcAft>
          <a:spcPct val="0"/>
        </a:spcAft>
        <a:defRPr sz="2400">
          <a:solidFill>
            <a:schemeClr val="bg1"/>
          </a:solidFill>
          <a:latin typeface="Lato Black" panose="020F0502020204030203" pitchFamily="34" charset="0"/>
        </a:defRPr>
      </a:lvl2pPr>
      <a:lvl3pPr algn="l" rtl="0" fontAlgn="base">
        <a:lnSpc>
          <a:spcPct val="90000"/>
        </a:lnSpc>
        <a:spcBef>
          <a:spcPct val="0"/>
        </a:spcBef>
        <a:spcAft>
          <a:spcPct val="0"/>
        </a:spcAft>
        <a:defRPr sz="2400">
          <a:solidFill>
            <a:schemeClr val="bg1"/>
          </a:solidFill>
          <a:latin typeface="Lato Black" panose="020F0502020204030203" pitchFamily="34" charset="0"/>
        </a:defRPr>
      </a:lvl3pPr>
      <a:lvl4pPr algn="l" rtl="0" fontAlgn="base">
        <a:lnSpc>
          <a:spcPct val="90000"/>
        </a:lnSpc>
        <a:spcBef>
          <a:spcPct val="0"/>
        </a:spcBef>
        <a:spcAft>
          <a:spcPct val="0"/>
        </a:spcAft>
        <a:defRPr sz="2400">
          <a:solidFill>
            <a:schemeClr val="bg1"/>
          </a:solidFill>
          <a:latin typeface="Lato Black" panose="020F0502020204030203" pitchFamily="34" charset="0"/>
        </a:defRPr>
      </a:lvl4pPr>
      <a:lvl5pPr algn="l" rtl="0" fontAlgn="base">
        <a:lnSpc>
          <a:spcPct val="90000"/>
        </a:lnSpc>
        <a:spcBef>
          <a:spcPct val="0"/>
        </a:spcBef>
        <a:spcAft>
          <a:spcPct val="0"/>
        </a:spcAft>
        <a:defRPr sz="2400">
          <a:solidFill>
            <a:schemeClr val="bg1"/>
          </a:solidFill>
          <a:latin typeface="Lato Black" panose="020F0502020204030203" pitchFamily="34" charset="0"/>
        </a:defRPr>
      </a:lvl5pPr>
      <a:lvl6pPr marL="342900" algn="l" rtl="0" fontAlgn="base">
        <a:lnSpc>
          <a:spcPct val="90000"/>
        </a:lnSpc>
        <a:spcBef>
          <a:spcPct val="0"/>
        </a:spcBef>
        <a:spcAft>
          <a:spcPct val="0"/>
        </a:spcAft>
        <a:defRPr sz="2400">
          <a:solidFill>
            <a:schemeClr val="bg1"/>
          </a:solidFill>
          <a:latin typeface="Lato Black" panose="020F0502020204030203" pitchFamily="34" charset="0"/>
        </a:defRPr>
      </a:lvl6pPr>
      <a:lvl7pPr marL="685800" algn="l" rtl="0" fontAlgn="base">
        <a:lnSpc>
          <a:spcPct val="90000"/>
        </a:lnSpc>
        <a:spcBef>
          <a:spcPct val="0"/>
        </a:spcBef>
        <a:spcAft>
          <a:spcPct val="0"/>
        </a:spcAft>
        <a:defRPr sz="2400">
          <a:solidFill>
            <a:schemeClr val="bg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bg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bg1"/>
          </a:solidFill>
          <a:latin typeface="Lato Black" panose="020F0502020204030203" pitchFamily="34" charset="0"/>
        </a:defRPr>
      </a:lvl9pPr>
    </p:titleStyle>
    <p:bodyStyle>
      <a:lvl1pPr marL="171450" indent="-171450" algn="l" rtl="0" fontAlgn="base">
        <a:spcBef>
          <a:spcPts val="750"/>
        </a:spcBef>
        <a:spcAft>
          <a:spcPct val="0"/>
        </a:spcAft>
        <a:buFont typeface="Arial" panose="020B0604020202020204" pitchFamily="34" charset="0"/>
        <a:buChar char="•"/>
        <a:defRPr sz="2100" kern="1200">
          <a:solidFill>
            <a:schemeClr val="bg1"/>
          </a:solidFill>
          <a:latin typeface="+mn-lt"/>
          <a:ea typeface="+mn-ea"/>
          <a:cs typeface="+mn-cs"/>
        </a:defRPr>
      </a:lvl1pPr>
      <a:lvl2pPr marL="514350" indent="-171450" algn="l" rtl="0" fontAlgn="base">
        <a:spcBef>
          <a:spcPts val="375"/>
        </a:spcBef>
        <a:spcAft>
          <a:spcPct val="0"/>
        </a:spcAft>
        <a:buFont typeface="Arial" panose="020B0604020202020204" pitchFamily="34" charset="0"/>
        <a:buChar char="•"/>
        <a:defRPr sz="1800" kern="1200">
          <a:solidFill>
            <a:schemeClr val="bg1"/>
          </a:solidFill>
          <a:latin typeface="+mn-lt"/>
          <a:ea typeface="+mn-ea"/>
          <a:cs typeface="+mn-cs"/>
        </a:defRPr>
      </a:lvl2pPr>
      <a:lvl3pPr marL="857250" indent="-171450" algn="l" rtl="0" fontAlgn="base">
        <a:spcBef>
          <a:spcPts val="375"/>
        </a:spcBef>
        <a:spcAft>
          <a:spcPct val="0"/>
        </a:spcAft>
        <a:buFont typeface="Arial" panose="020B0604020202020204" pitchFamily="34" charset="0"/>
        <a:buChar char="•"/>
        <a:defRPr sz="1500" kern="1200">
          <a:solidFill>
            <a:schemeClr val="bg1"/>
          </a:solidFill>
          <a:latin typeface="+mn-lt"/>
          <a:ea typeface="+mn-ea"/>
          <a:cs typeface="+mn-cs"/>
        </a:defRPr>
      </a:lvl3pPr>
      <a:lvl4pPr marL="1200150" indent="-171450" algn="l" rtl="0" fontAlgn="base">
        <a:spcBef>
          <a:spcPts val="375"/>
        </a:spcBef>
        <a:spcAft>
          <a:spcPct val="0"/>
        </a:spcAft>
        <a:buFont typeface="Arial" panose="020B0604020202020204" pitchFamily="34" charset="0"/>
        <a:buChar char="•"/>
        <a:defRPr kern="1200">
          <a:solidFill>
            <a:schemeClr val="bg1"/>
          </a:solidFill>
          <a:latin typeface="+mn-lt"/>
          <a:ea typeface="+mn-ea"/>
          <a:cs typeface="+mn-cs"/>
        </a:defRPr>
      </a:lvl4pPr>
      <a:lvl5pPr marL="1543050" indent="-171450" algn="l" rtl="0" fontAlgn="base">
        <a:spcBef>
          <a:spcPts val="375"/>
        </a:spcBef>
        <a:spcAft>
          <a:spcPct val="0"/>
        </a:spcAft>
        <a:buFont typeface="Arial" panose="020B0604020202020204" pitchFamily="34" charset="0"/>
        <a:buChar char="•"/>
        <a:defRPr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0.pn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hyperlink" Target="https://www.adroitmarketresearch.com/industry-reports/ai-in-diagnostics-marke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doi.org/10.1089/dia.2019.0164" TargetMode="Externa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diagramLayout" Target="../diagrams/layout1.xml"/><Relationship Id="rId7" Type="http://schemas.openxmlformats.org/officeDocument/2006/relationships/image" Target="../media/image26.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9.svg"/><Relationship Id="rId4" Type="http://schemas.openxmlformats.org/officeDocument/2006/relationships/diagramQuickStyle" Target="../diagrams/quickStyle1.xm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notesSlide" Target="../notesSlides/notesSlide8.xml"/><Relationship Id="rId16" Type="http://schemas.openxmlformats.org/officeDocument/2006/relationships/image" Target="../media/image43.svg"/><Relationship Id="rId1" Type="http://schemas.openxmlformats.org/officeDocument/2006/relationships/slideLayout" Target="../slideLayouts/slideLayout6.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A23B49A6-4A1F-6D4C-ADDF-F81A44BEF5B9}"/>
              </a:ext>
            </a:extLst>
          </p:cNvPr>
          <p:cNvSpPr>
            <a:spLocks noGrp="1" noChangeArrowheads="1"/>
          </p:cNvSpPr>
          <p:nvPr>
            <p:ph type="title"/>
          </p:nvPr>
        </p:nvSpPr>
        <p:spPr/>
        <p:txBody>
          <a:bodyPr/>
          <a:lstStyle/>
          <a:p>
            <a:r>
              <a:rPr lang="en-US" altLang="en-US"/>
              <a:t>Main Title logo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B4E72C-A94B-BC2A-0C7E-82C52C81ED6F}"/>
              </a:ext>
            </a:extLst>
          </p:cNvPr>
          <p:cNvSpPr>
            <a:spLocks noGrp="1"/>
          </p:cNvSpPr>
          <p:nvPr>
            <p:ph type="title"/>
          </p:nvPr>
        </p:nvSpPr>
        <p:spPr/>
        <p:txBody>
          <a:bodyPr/>
          <a:lstStyle/>
          <a:p>
            <a:r>
              <a:rPr lang="en-US"/>
              <a:t>Ethical </a:t>
            </a:r>
            <a:r>
              <a:rPr lang="en-US" dirty="0"/>
              <a:t>Implications &amp; Solutions</a:t>
            </a:r>
            <a:endParaRPr lang="en-US"/>
          </a:p>
        </p:txBody>
      </p:sp>
      <p:sp>
        <p:nvSpPr>
          <p:cNvPr id="5" name="Title 22">
            <a:extLst>
              <a:ext uri="{FF2B5EF4-FFF2-40B4-BE49-F238E27FC236}">
                <a16:creationId xmlns:a16="http://schemas.microsoft.com/office/drawing/2014/main" id="{F49B158F-E74A-93DD-8B9C-9B3E579FC73E}"/>
              </a:ext>
            </a:extLst>
          </p:cNvPr>
          <p:cNvSpPr txBox="1">
            <a:spLocks/>
          </p:cNvSpPr>
          <p:nvPr/>
        </p:nvSpPr>
        <p:spPr bwMode="auto">
          <a:xfrm>
            <a:off x="559163" y="783959"/>
            <a:ext cx="2563024" cy="345565"/>
          </a:xfrm>
          <a:prstGeom prst="rect">
            <a:avLst/>
          </a:prstGeom>
          <a:solidFill>
            <a:schemeClr val="bg1">
              <a:lumMod val="95000"/>
            </a:schemeClr>
          </a:solidFill>
          <a:ln>
            <a:noFill/>
          </a:ln>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1800" kern="1200">
                <a:solidFill>
                  <a:schemeClr val="tx1"/>
                </a:solidFill>
                <a:latin typeface="+mj-lt"/>
                <a:ea typeface="+mj-ea"/>
                <a:cs typeface="+mj-cs"/>
              </a:defRPr>
            </a:lvl1pPr>
            <a:lvl2pPr algn="l" rtl="0" fontAlgn="base">
              <a:lnSpc>
                <a:spcPct val="90000"/>
              </a:lnSpc>
              <a:spcBef>
                <a:spcPct val="0"/>
              </a:spcBef>
              <a:spcAft>
                <a:spcPct val="0"/>
              </a:spcAft>
              <a:defRPr sz="1800">
                <a:solidFill>
                  <a:schemeClr val="tx1"/>
                </a:solidFill>
                <a:latin typeface="Lato Black" panose="020F0502020204030203" pitchFamily="34" charset="0"/>
              </a:defRPr>
            </a:lvl2pPr>
            <a:lvl3pPr algn="l" rtl="0" fontAlgn="base">
              <a:lnSpc>
                <a:spcPct val="90000"/>
              </a:lnSpc>
              <a:spcBef>
                <a:spcPct val="0"/>
              </a:spcBef>
              <a:spcAft>
                <a:spcPct val="0"/>
              </a:spcAft>
              <a:defRPr sz="1800">
                <a:solidFill>
                  <a:schemeClr val="tx1"/>
                </a:solidFill>
                <a:latin typeface="Lato Black" panose="020F0502020204030203" pitchFamily="34" charset="0"/>
              </a:defRPr>
            </a:lvl3pPr>
            <a:lvl4pPr algn="l" rtl="0" fontAlgn="base">
              <a:lnSpc>
                <a:spcPct val="90000"/>
              </a:lnSpc>
              <a:spcBef>
                <a:spcPct val="0"/>
              </a:spcBef>
              <a:spcAft>
                <a:spcPct val="0"/>
              </a:spcAft>
              <a:defRPr sz="1800">
                <a:solidFill>
                  <a:schemeClr val="tx1"/>
                </a:solidFill>
                <a:latin typeface="Lato Black" panose="020F0502020204030203" pitchFamily="34" charset="0"/>
              </a:defRPr>
            </a:lvl4pPr>
            <a:lvl5pPr algn="l" rtl="0" fontAlgn="base">
              <a:lnSpc>
                <a:spcPct val="90000"/>
              </a:lnSpc>
              <a:spcBef>
                <a:spcPct val="0"/>
              </a:spcBef>
              <a:spcAft>
                <a:spcPct val="0"/>
              </a:spcAft>
              <a:defRPr sz="1800">
                <a:solidFill>
                  <a:schemeClr val="tx1"/>
                </a:solidFill>
                <a:latin typeface="Lato Black" panose="020F0502020204030203" pitchFamily="34" charset="0"/>
              </a:defRPr>
            </a:lvl5pPr>
            <a:lvl6pPr marL="257175" algn="l" rtl="0" fontAlgn="base">
              <a:lnSpc>
                <a:spcPct val="90000"/>
              </a:lnSpc>
              <a:spcBef>
                <a:spcPct val="0"/>
              </a:spcBef>
              <a:spcAft>
                <a:spcPct val="0"/>
              </a:spcAft>
              <a:defRPr sz="1800">
                <a:solidFill>
                  <a:schemeClr val="tx1"/>
                </a:solidFill>
                <a:latin typeface="Lato Black" panose="020F0502020204030203" pitchFamily="34" charset="0"/>
              </a:defRPr>
            </a:lvl6pPr>
            <a:lvl7pPr marL="514350" algn="l" rtl="0" fontAlgn="base">
              <a:lnSpc>
                <a:spcPct val="90000"/>
              </a:lnSpc>
              <a:spcBef>
                <a:spcPct val="0"/>
              </a:spcBef>
              <a:spcAft>
                <a:spcPct val="0"/>
              </a:spcAft>
              <a:defRPr sz="1800">
                <a:solidFill>
                  <a:schemeClr val="tx1"/>
                </a:solidFill>
                <a:latin typeface="Lato Black" panose="020F0502020204030203" pitchFamily="34" charset="0"/>
              </a:defRPr>
            </a:lvl7pPr>
            <a:lvl8pPr marL="771525" algn="l" rtl="0" fontAlgn="base">
              <a:lnSpc>
                <a:spcPct val="90000"/>
              </a:lnSpc>
              <a:spcBef>
                <a:spcPct val="0"/>
              </a:spcBef>
              <a:spcAft>
                <a:spcPct val="0"/>
              </a:spcAft>
              <a:defRPr sz="1800">
                <a:solidFill>
                  <a:schemeClr val="tx1"/>
                </a:solidFill>
                <a:latin typeface="Lato Black" panose="020F0502020204030203" pitchFamily="34" charset="0"/>
              </a:defRPr>
            </a:lvl8pPr>
            <a:lvl9pPr marL="1028700" algn="l" rtl="0" fontAlgn="base">
              <a:lnSpc>
                <a:spcPct val="90000"/>
              </a:lnSpc>
              <a:spcBef>
                <a:spcPct val="0"/>
              </a:spcBef>
              <a:spcAft>
                <a:spcPct val="0"/>
              </a:spcAft>
              <a:defRPr sz="1800">
                <a:solidFill>
                  <a:schemeClr val="tx1"/>
                </a:solidFill>
                <a:latin typeface="Lato Black" panose="020F0502020204030203" pitchFamily="34" charset="0"/>
              </a:defRPr>
            </a:lvl9pPr>
          </a:lstStyle>
          <a:p>
            <a:pPr eaLnBrk="1" hangingPunct="1"/>
            <a:r>
              <a:rPr lang="en-US" i="1"/>
              <a:t>Model Bias</a:t>
            </a:r>
          </a:p>
        </p:txBody>
      </p:sp>
      <p:cxnSp>
        <p:nvCxnSpPr>
          <p:cNvPr id="2" name="Straight Connector 1">
            <a:extLst>
              <a:ext uri="{FF2B5EF4-FFF2-40B4-BE49-F238E27FC236}">
                <a16:creationId xmlns:a16="http://schemas.microsoft.com/office/drawing/2014/main" id="{D84367BA-7441-9BB9-B80F-4BC013FCD20A}"/>
              </a:ext>
            </a:extLst>
          </p:cNvPr>
          <p:cNvCxnSpPr>
            <a:cxnSpLocks/>
          </p:cNvCxnSpPr>
          <p:nvPr/>
        </p:nvCxnSpPr>
        <p:spPr>
          <a:xfrm>
            <a:off x="3305430" y="804279"/>
            <a:ext cx="0" cy="5798725"/>
          </a:xfrm>
          <a:prstGeom prst="line">
            <a:avLst/>
          </a:prstGeom>
          <a:ln w="19050"/>
        </p:spPr>
        <p:style>
          <a:lnRef idx="1">
            <a:schemeClr val="dk1"/>
          </a:lnRef>
          <a:fillRef idx="0">
            <a:schemeClr val="dk1"/>
          </a:fillRef>
          <a:effectRef idx="0">
            <a:schemeClr val="dk1"/>
          </a:effectRef>
          <a:fontRef idx="minor">
            <a:schemeClr val="tx1"/>
          </a:fontRef>
        </p:style>
      </p:cxnSp>
      <p:sp>
        <p:nvSpPr>
          <p:cNvPr id="4" name="Title 22">
            <a:extLst>
              <a:ext uri="{FF2B5EF4-FFF2-40B4-BE49-F238E27FC236}">
                <a16:creationId xmlns:a16="http://schemas.microsoft.com/office/drawing/2014/main" id="{10A3769D-744F-A53B-21D4-A1BA71D1B827}"/>
              </a:ext>
            </a:extLst>
          </p:cNvPr>
          <p:cNvSpPr txBox="1">
            <a:spLocks/>
          </p:cNvSpPr>
          <p:nvPr/>
        </p:nvSpPr>
        <p:spPr bwMode="auto">
          <a:xfrm>
            <a:off x="3464923" y="783959"/>
            <a:ext cx="2563024" cy="345565"/>
          </a:xfrm>
          <a:prstGeom prst="rect">
            <a:avLst/>
          </a:prstGeom>
          <a:solidFill>
            <a:schemeClr val="bg1">
              <a:lumMod val="95000"/>
            </a:schemeClr>
          </a:solidFill>
          <a:ln>
            <a:noFill/>
          </a:ln>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1800" kern="1200">
                <a:solidFill>
                  <a:schemeClr val="tx1"/>
                </a:solidFill>
                <a:latin typeface="+mj-lt"/>
                <a:ea typeface="+mj-ea"/>
                <a:cs typeface="+mj-cs"/>
              </a:defRPr>
            </a:lvl1pPr>
            <a:lvl2pPr algn="l" rtl="0" fontAlgn="base">
              <a:lnSpc>
                <a:spcPct val="90000"/>
              </a:lnSpc>
              <a:spcBef>
                <a:spcPct val="0"/>
              </a:spcBef>
              <a:spcAft>
                <a:spcPct val="0"/>
              </a:spcAft>
              <a:defRPr sz="1800">
                <a:solidFill>
                  <a:schemeClr val="tx1"/>
                </a:solidFill>
                <a:latin typeface="Lato Black" panose="020F0502020204030203" pitchFamily="34" charset="0"/>
              </a:defRPr>
            </a:lvl2pPr>
            <a:lvl3pPr algn="l" rtl="0" fontAlgn="base">
              <a:lnSpc>
                <a:spcPct val="90000"/>
              </a:lnSpc>
              <a:spcBef>
                <a:spcPct val="0"/>
              </a:spcBef>
              <a:spcAft>
                <a:spcPct val="0"/>
              </a:spcAft>
              <a:defRPr sz="1800">
                <a:solidFill>
                  <a:schemeClr val="tx1"/>
                </a:solidFill>
                <a:latin typeface="Lato Black" panose="020F0502020204030203" pitchFamily="34" charset="0"/>
              </a:defRPr>
            </a:lvl3pPr>
            <a:lvl4pPr algn="l" rtl="0" fontAlgn="base">
              <a:lnSpc>
                <a:spcPct val="90000"/>
              </a:lnSpc>
              <a:spcBef>
                <a:spcPct val="0"/>
              </a:spcBef>
              <a:spcAft>
                <a:spcPct val="0"/>
              </a:spcAft>
              <a:defRPr sz="1800">
                <a:solidFill>
                  <a:schemeClr val="tx1"/>
                </a:solidFill>
                <a:latin typeface="Lato Black" panose="020F0502020204030203" pitchFamily="34" charset="0"/>
              </a:defRPr>
            </a:lvl4pPr>
            <a:lvl5pPr algn="l" rtl="0" fontAlgn="base">
              <a:lnSpc>
                <a:spcPct val="90000"/>
              </a:lnSpc>
              <a:spcBef>
                <a:spcPct val="0"/>
              </a:spcBef>
              <a:spcAft>
                <a:spcPct val="0"/>
              </a:spcAft>
              <a:defRPr sz="1800">
                <a:solidFill>
                  <a:schemeClr val="tx1"/>
                </a:solidFill>
                <a:latin typeface="Lato Black" panose="020F0502020204030203" pitchFamily="34" charset="0"/>
              </a:defRPr>
            </a:lvl5pPr>
            <a:lvl6pPr marL="257175" algn="l" rtl="0" fontAlgn="base">
              <a:lnSpc>
                <a:spcPct val="90000"/>
              </a:lnSpc>
              <a:spcBef>
                <a:spcPct val="0"/>
              </a:spcBef>
              <a:spcAft>
                <a:spcPct val="0"/>
              </a:spcAft>
              <a:defRPr sz="1800">
                <a:solidFill>
                  <a:schemeClr val="tx1"/>
                </a:solidFill>
                <a:latin typeface="Lato Black" panose="020F0502020204030203" pitchFamily="34" charset="0"/>
              </a:defRPr>
            </a:lvl6pPr>
            <a:lvl7pPr marL="514350" algn="l" rtl="0" fontAlgn="base">
              <a:lnSpc>
                <a:spcPct val="90000"/>
              </a:lnSpc>
              <a:spcBef>
                <a:spcPct val="0"/>
              </a:spcBef>
              <a:spcAft>
                <a:spcPct val="0"/>
              </a:spcAft>
              <a:defRPr sz="1800">
                <a:solidFill>
                  <a:schemeClr val="tx1"/>
                </a:solidFill>
                <a:latin typeface="Lato Black" panose="020F0502020204030203" pitchFamily="34" charset="0"/>
              </a:defRPr>
            </a:lvl7pPr>
            <a:lvl8pPr marL="771525" algn="l" rtl="0" fontAlgn="base">
              <a:lnSpc>
                <a:spcPct val="90000"/>
              </a:lnSpc>
              <a:spcBef>
                <a:spcPct val="0"/>
              </a:spcBef>
              <a:spcAft>
                <a:spcPct val="0"/>
              </a:spcAft>
              <a:defRPr sz="1800">
                <a:solidFill>
                  <a:schemeClr val="tx1"/>
                </a:solidFill>
                <a:latin typeface="Lato Black" panose="020F0502020204030203" pitchFamily="34" charset="0"/>
              </a:defRPr>
            </a:lvl8pPr>
            <a:lvl9pPr marL="1028700" algn="l" rtl="0" fontAlgn="base">
              <a:lnSpc>
                <a:spcPct val="90000"/>
              </a:lnSpc>
              <a:spcBef>
                <a:spcPct val="0"/>
              </a:spcBef>
              <a:spcAft>
                <a:spcPct val="0"/>
              </a:spcAft>
              <a:defRPr sz="1800">
                <a:solidFill>
                  <a:schemeClr val="tx1"/>
                </a:solidFill>
                <a:latin typeface="Lato Black" panose="020F0502020204030203" pitchFamily="34" charset="0"/>
              </a:defRPr>
            </a:lvl9pPr>
          </a:lstStyle>
          <a:p>
            <a:pPr eaLnBrk="1" hangingPunct="1"/>
            <a:r>
              <a:rPr lang="en-US" i="1"/>
              <a:t>Value Proposition</a:t>
            </a:r>
          </a:p>
        </p:txBody>
      </p:sp>
      <p:cxnSp>
        <p:nvCxnSpPr>
          <p:cNvPr id="6" name="Straight Connector 5">
            <a:extLst>
              <a:ext uri="{FF2B5EF4-FFF2-40B4-BE49-F238E27FC236}">
                <a16:creationId xmlns:a16="http://schemas.microsoft.com/office/drawing/2014/main" id="{A681330D-1E97-59A7-6826-82E738E1F6B8}"/>
              </a:ext>
            </a:extLst>
          </p:cNvPr>
          <p:cNvCxnSpPr/>
          <p:nvPr/>
        </p:nvCxnSpPr>
        <p:spPr>
          <a:xfrm>
            <a:off x="6170550" y="896557"/>
            <a:ext cx="0" cy="5391397"/>
          </a:xfrm>
          <a:prstGeom prst="line">
            <a:avLst/>
          </a:prstGeom>
          <a:ln w="19050"/>
        </p:spPr>
        <p:style>
          <a:lnRef idx="1">
            <a:schemeClr val="dk1"/>
          </a:lnRef>
          <a:fillRef idx="0">
            <a:schemeClr val="dk1"/>
          </a:fillRef>
          <a:effectRef idx="0">
            <a:schemeClr val="dk1"/>
          </a:effectRef>
          <a:fontRef idx="minor">
            <a:schemeClr val="tx1"/>
          </a:fontRef>
        </p:style>
      </p:cxnSp>
      <p:sp>
        <p:nvSpPr>
          <p:cNvPr id="7" name="Title 22">
            <a:extLst>
              <a:ext uri="{FF2B5EF4-FFF2-40B4-BE49-F238E27FC236}">
                <a16:creationId xmlns:a16="http://schemas.microsoft.com/office/drawing/2014/main" id="{686B5AA5-516E-7499-5E46-FF95F4420C52}"/>
              </a:ext>
            </a:extLst>
          </p:cNvPr>
          <p:cNvSpPr txBox="1">
            <a:spLocks/>
          </p:cNvSpPr>
          <p:nvPr/>
        </p:nvSpPr>
        <p:spPr bwMode="auto">
          <a:xfrm>
            <a:off x="6340203" y="804279"/>
            <a:ext cx="2563024" cy="345565"/>
          </a:xfrm>
          <a:prstGeom prst="rect">
            <a:avLst/>
          </a:prstGeom>
          <a:solidFill>
            <a:schemeClr val="bg1">
              <a:lumMod val="95000"/>
            </a:schemeClr>
          </a:solidFill>
          <a:ln>
            <a:noFill/>
          </a:ln>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1800" kern="1200">
                <a:solidFill>
                  <a:schemeClr val="tx1"/>
                </a:solidFill>
                <a:latin typeface="+mj-lt"/>
                <a:ea typeface="+mj-ea"/>
                <a:cs typeface="+mj-cs"/>
              </a:defRPr>
            </a:lvl1pPr>
            <a:lvl2pPr algn="l" rtl="0" fontAlgn="base">
              <a:lnSpc>
                <a:spcPct val="90000"/>
              </a:lnSpc>
              <a:spcBef>
                <a:spcPct val="0"/>
              </a:spcBef>
              <a:spcAft>
                <a:spcPct val="0"/>
              </a:spcAft>
              <a:defRPr sz="1800">
                <a:solidFill>
                  <a:schemeClr val="tx1"/>
                </a:solidFill>
                <a:latin typeface="Lato Black" panose="020F0502020204030203" pitchFamily="34" charset="0"/>
              </a:defRPr>
            </a:lvl2pPr>
            <a:lvl3pPr algn="l" rtl="0" fontAlgn="base">
              <a:lnSpc>
                <a:spcPct val="90000"/>
              </a:lnSpc>
              <a:spcBef>
                <a:spcPct val="0"/>
              </a:spcBef>
              <a:spcAft>
                <a:spcPct val="0"/>
              </a:spcAft>
              <a:defRPr sz="1800">
                <a:solidFill>
                  <a:schemeClr val="tx1"/>
                </a:solidFill>
                <a:latin typeface="Lato Black" panose="020F0502020204030203" pitchFamily="34" charset="0"/>
              </a:defRPr>
            </a:lvl3pPr>
            <a:lvl4pPr algn="l" rtl="0" fontAlgn="base">
              <a:lnSpc>
                <a:spcPct val="90000"/>
              </a:lnSpc>
              <a:spcBef>
                <a:spcPct val="0"/>
              </a:spcBef>
              <a:spcAft>
                <a:spcPct val="0"/>
              </a:spcAft>
              <a:defRPr sz="1800">
                <a:solidFill>
                  <a:schemeClr val="tx1"/>
                </a:solidFill>
                <a:latin typeface="Lato Black" panose="020F0502020204030203" pitchFamily="34" charset="0"/>
              </a:defRPr>
            </a:lvl4pPr>
            <a:lvl5pPr algn="l" rtl="0" fontAlgn="base">
              <a:lnSpc>
                <a:spcPct val="90000"/>
              </a:lnSpc>
              <a:spcBef>
                <a:spcPct val="0"/>
              </a:spcBef>
              <a:spcAft>
                <a:spcPct val="0"/>
              </a:spcAft>
              <a:defRPr sz="1800">
                <a:solidFill>
                  <a:schemeClr val="tx1"/>
                </a:solidFill>
                <a:latin typeface="Lato Black" panose="020F0502020204030203" pitchFamily="34" charset="0"/>
              </a:defRPr>
            </a:lvl5pPr>
            <a:lvl6pPr marL="257175" algn="l" rtl="0" fontAlgn="base">
              <a:lnSpc>
                <a:spcPct val="90000"/>
              </a:lnSpc>
              <a:spcBef>
                <a:spcPct val="0"/>
              </a:spcBef>
              <a:spcAft>
                <a:spcPct val="0"/>
              </a:spcAft>
              <a:defRPr sz="1800">
                <a:solidFill>
                  <a:schemeClr val="tx1"/>
                </a:solidFill>
                <a:latin typeface="Lato Black" panose="020F0502020204030203" pitchFamily="34" charset="0"/>
              </a:defRPr>
            </a:lvl6pPr>
            <a:lvl7pPr marL="514350" algn="l" rtl="0" fontAlgn="base">
              <a:lnSpc>
                <a:spcPct val="90000"/>
              </a:lnSpc>
              <a:spcBef>
                <a:spcPct val="0"/>
              </a:spcBef>
              <a:spcAft>
                <a:spcPct val="0"/>
              </a:spcAft>
              <a:defRPr sz="1800">
                <a:solidFill>
                  <a:schemeClr val="tx1"/>
                </a:solidFill>
                <a:latin typeface="Lato Black" panose="020F0502020204030203" pitchFamily="34" charset="0"/>
              </a:defRPr>
            </a:lvl7pPr>
            <a:lvl8pPr marL="771525" algn="l" rtl="0" fontAlgn="base">
              <a:lnSpc>
                <a:spcPct val="90000"/>
              </a:lnSpc>
              <a:spcBef>
                <a:spcPct val="0"/>
              </a:spcBef>
              <a:spcAft>
                <a:spcPct val="0"/>
              </a:spcAft>
              <a:defRPr sz="1800">
                <a:solidFill>
                  <a:schemeClr val="tx1"/>
                </a:solidFill>
                <a:latin typeface="Lato Black" panose="020F0502020204030203" pitchFamily="34" charset="0"/>
              </a:defRPr>
            </a:lvl8pPr>
            <a:lvl9pPr marL="1028700" algn="l" rtl="0" fontAlgn="base">
              <a:lnSpc>
                <a:spcPct val="90000"/>
              </a:lnSpc>
              <a:spcBef>
                <a:spcPct val="0"/>
              </a:spcBef>
              <a:spcAft>
                <a:spcPct val="0"/>
              </a:spcAft>
              <a:defRPr sz="1800">
                <a:solidFill>
                  <a:schemeClr val="tx1"/>
                </a:solidFill>
                <a:latin typeface="Lato Black" panose="020F0502020204030203" pitchFamily="34" charset="0"/>
              </a:defRPr>
            </a:lvl9pPr>
          </a:lstStyle>
          <a:p>
            <a:pPr eaLnBrk="1" hangingPunct="1"/>
            <a:r>
              <a:rPr lang="en-US" i="1"/>
              <a:t>Data Privacy &amp; Security</a:t>
            </a:r>
          </a:p>
        </p:txBody>
      </p:sp>
      <p:grpSp>
        <p:nvGrpSpPr>
          <p:cNvPr id="8" name="Group 7">
            <a:extLst>
              <a:ext uri="{FF2B5EF4-FFF2-40B4-BE49-F238E27FC236}">
                <a16:creationId xmlns:a16="http://schemas.microsoft.com/office/drawing/2014/main" id="{3C2C088B-C840-9BB9-39F5-C9842F2FACCE}"/>
              </a:ext>
            </a:extLst>
          </p:cNvPr>
          <p:cNvGrpSpPr/>
          <p:nvPr/>
        </p:nvGrpSpPr>
        <p:grpSpPr>
          <a:xfrm>
            <a:off x="661234" y="3806734"/>
            <a:ext cx="1820101" cy="581950"/>
            <a:chOff x="4003" y="288792"/>
            <a:chExt cx="1820101" cy="561600"/>
          </a:xfrm>
        </p:grpSpPr>
        <p:sp>
          <p:nvSpPr>
            <p:cNvPr id="12" name="Rectangle: Rounded Corners 11">
              <a:extLst>
                <a:ext uri="{FF2B5EF4-FFF2-40B4-BE49-F238E27FC236}">
                  <a16:creationId xmlns:a16="http://schemas.microsoft.com/office/drawing/2014/main" id="{06CE9290-56A3-E266-E996-5CB8442F4BE8}"/>
                </a:ext>
              </a:extLst>
            </p:cNvPr>
            <p:cNvSpPr/>
            <p:nvPr/>
          </p:nvSpPr>
          <p:spPr>
            <a:xfrm>
              <a:off x="4003" y="288792"/>
              <a:ext cx="1820101" cy="561600"/>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Rectangle: Rounded Corners 4">
              <a:extLst>
                <a:ext uri="{FF2B5EF4-FFF2-40B4-BE49-F238E27FC236}">
                  <a16:creationId xmlns:a16="http://schemas.microsoft.com/office/drawing/2014/main" id="{AD85A041-016D-AC59-2988-D09BF28A84CC}"/>
                </a:ext>
              </a:extLst>
            </p:cNvPr>
            <p:cNvSpPr txBox="1"/>
            <p:nvPr/>
          </p:nvSpPr>
          <p:spPr>
            <a:xfrm>
              <a:off x="4003" y="288792"/>
              <a:ext cx="1820101" cy="374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200"/>
                <a:t>Mitigation Measure</a:t>
              </a:r>
              <a:endParaRPr lang="en-US" sz="1200" kern="1200"/>
            </a:p>
          </p:txBody>
        </p:sp>
      </p:grpSp>
      <p:grpSp>
        <p:nvGrpSpPr>
          <p:cNvPr id="9" name="Group 8">
            <a:extLst>
              <a:ext uri="{FF2B5EF4-FFF2-40B4-BE49-F238E27FC236}">
                <a16:creationId xmlns:a16="http://schemas.microsoft.com/office/drawing/2014/main" id="{48785BA7-28DD-14F5-05EF-2F6C26A5E800}"/>
              </a:ext>
            </a:extLst>
          </p:cNvPr>
          <p:cNvGrpSpPr/>
          <p:nvPr/>
        </p:nvGrpSpPr>
        <p:grpSpPr>
          <a:xfrm>
            <a:off x="1034025" y="4110014"/>
            <a:ext cx="1820101" cy="2492990"/>
            <a:chOff x="376794" y="663192"/>
            <a:chExt cx="1820101" cy="2405812"/>
          </a:xfrm>
        </p:grpSpPr>
        <p:sp>
          <p:nvSpPr>
            <p:cNvPr id="10" name="Rectangle: Rounded Corners 9">
              <a:extLst>
                <a:ext uri="{FF2B5EF4-FFF2-40B4-BE49-F238E27FC236}">
                  <a16:creationId xmlns:a16="http://schemas.microsoft.com/office/drawing/2014/main" id="{9D71A9FA-B8AE-CCC6-EE5C-F63C3A218F2B}"/>
                </a:ext>
              </a:extLst>
            </p:cNvPr>
            <p:cNvSpPr/>
            <p:nvPr/>
          </p:nvSpPr>
          <p:spPr>
            <a:xfrm>
              <a:off x="376794" y="663192"/>
              <a:ext cx="1820101" cy="2405812"/>
            </a:xfrm>
            <a:prstGeom prst="roundRect">
              <a:avLst>
                <a:gd name="adj" fmla="val 10000"/>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sp>
        <p:sp>
          <p:nvSpPr>
            <p:cNvPr id="11" name="Rectangle: Rounded Corners 6">
              <a:extLst>
                <a:ext uri="{FF2B5EF4-FFF2-40B4-BE49-F238E27FC236}">
                  <a16:creationId xmlns:a16="http://schemas.microsoft.com/office/drawing/2014/main" id="{BF29B287-DB87-7E88-A76A-9D36EC005B22}"/>
                </a:ext>
              </a:extLst>
            </p:cNvPr>
            <p:cNvSpPr txBox="1"/>
            <p:nvPr/>
          </p:nvSpPr>
          <p:spPr>
            <a:xfrm>
              <a:off x="430103" y="716501"/>
              <a:ext cx="1713483" cy="229919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200" kern="1200"/>
                <a:t> Establish </a:t>
              </a:r>
              <a:r>
                <a:rPr lang="en-US" sz="1200"/>
                <a:t>a monitoring committee to review the performance of the model periodically.</a:t>
              </a:r>
            </a:p>
            <a:p>
              <a:pPr marL="0" lvl="1" algn="l" defTabSz="577850">
                <a:lnSpc>
                  <a:spcPct val="90000"/>
                </a:lnSpc>
                <a:spcBef>
                  <a:spcPct val="0"/>
                </a:spcBef>
                <a:spcAft>
                  <a:spcPct val="15000"/>
                </a:spcAft>
              </a:pPr>
              <a:endParaRPr lang="en-US" sz="1200"/>
            </a:p>
            <a:p>
              <a:pPr marL="114300" lvl="1" indent="-114300" algn="l" defTabSz="577850">
                <a:lnSpc>
                  <a:spcPct val="90000"/>
                </a:lnSpc>
                <a:spcBef>
                  <a:spcPct val="0"/>
                </a:spcBef>
                <a:spcAft>
                  <a:spcPct val="15000"/>
                </a:spcAft>
                <a:buChar char="•"/>
              </a:pPr>
              <a:r>
                <a:rPr lang="en-US" sz="1200" kern="1200"/>
                <a:t>Continue to improve the algorithm as more repres</a:t>
              </a:r>
              <a:r>
                <a:rPr lang="en-US" sz="1200"/>
                <a:t>entative data is collected in developing countries.</a:t>
              </a:r>
              <a:endParaRPr lang="en-US" sz="1200" kern="1200"/>
            </a:p>
          </p:txBody>
        </p:sp>
      </p:grpSp>
      <p:sp>
        <p:nvSpPr>
          <p:cNvPr id="14" name="TextBox 13">
            <a:extLst>
              <a:ext uri="{FF2B5EF4-FFF2-40B4-BE49-F238E27FC236}">
                <a16:creationId xmlns:a16="http://schemas.microsoft.com/office/drawing/2014/main" id="{779C0B9A-AA58-3DEF-842C-601A336DB755}"/>
              </a:ext>
            </a:extLst>
          </p:cNvPr>
          <p:cNvSpPr txBox="1"/>
          <p:nvPr/>
        </p:nvSpPr>
        <p:spPr>
          <a:xfrm>
            <a:off x="566911" y="1232700"/>
            <a:ext cx="2434436" cy="2492990"/>
          </a:xfrm>
          <a:prstGeom prst="rect">
            <a:avLst/>
          </a:prstGeom>
          <a:solidFill>
            <a:schemeClr val="bg1">
              <a:lumMod val="95000"/>
            </a:schemeClr>
          </a:solidFill>
        </p:spPr>
        <p:txBody>
          <a:bodyPr wrap="square" anchor="ctr">
            <a:spAutoFit/>
          </a:bodyPr>
          <a:lstStyle/>
          <a:p>
            <a:pPr marR="0" lvl="0" algn="just" defTabSz="457200" rtl="0" eaLnBrk="1" fontAlgn="auto" latinLnBrk="0" hangingPunct="1">
              <a:lnSpc>
                <a:spcPct val="100000"/>
              </a:lnSpc>
              <a:spcBef>
                <a:spcPts val="0"/>
              </a:spcBef>
              <a:spcAft>
                <a:spcPts val="0"/>
              </a:spcAft>
              <a:buClr>
                <a:srgbClr val="468C7E"/>
              </a:buClr>
              <a:buSzTx/>
              <a:tabLst/>
              <a:defRPr/>
            </a:pPr>
            <a:r>
              <a:rPr lang="en-US" sz="1200" b="1" dirty="0">
                <a:solidFill>
                  <a:srgbClr val="000000"/>
                </a:solidFill>
                <a:latin typeface="Arial"/>
              </a:rPr>
              <a:t>Demographics included in the dataset used to build the model may differ from actual demographics in developing countries due to a number of  environmental and hereditary reasons.</a:t>
            </a:r>
          </a:p>
          <a:p>
            <a:pPr marR="0" lvl="0" algn="just" defTabSz="457200" rtl="0" eaLnBrk="1" fontAlgn="auto" latinLnBrk="0" hangingPunct="1">
              <a:lnSpc>
                <a:spcPct val="100000"/>
              </a:lnSpc>
              <a:spcBef>
                <a:spcPts val="0"/>
              </a:spcBef>
              <a:spcAft>
                <a:spcPts val="0"/>
              </a:spcAft>
              <a:buClr>
                <a:srgbClr val="468C7E"/>
              </a:buClr>
              <a:buSzTx/>
              <a:tabLst/>
              <a:defRPr/>
            </a:pPr>
            <a:endParaRPr kumimoji="0" lang="en-US" sz="1200" b="1" i="0" u="none" strike="noStrike" kern="1200" cap="none" spc="0" normalizeH="0" baseline="0" noProof="0" dirty="0">
              <a:ln>
                <a:noFill/>
              </a:ln>
              <a:solidFill>
                <a:srgbClr val="000000"/>
              </a:solidFill>
              <a:effectLst/>
              <a:uLnTx/>
              <a:uFillTx/>
              <a:latin typeface="Arial"/>
            </a:endParaRPr>
          </a:p>
          <a:p>
            <a:pPr marR="0" lvl="0" algn="just" defTabSz="457200" rtl="0" eaLnBrk="1" fontAlgn="auto" latinLnBrk="0" hangingPunct="1">
              <a:lnSpc>
                <a:spcPct val="100000"/>
              </a:lnSpc>
              <a:spcBef>
                <a:spcPts val="0"/>
              </a:spcBef>
              <a:spcAft>
                <a:spcPts val="0"/>
              </a:spcAft>
              <a:buClr>
                <a:srgbClr val="468C7E"/>
              </a:buClr>
              <a:buSzTx/>
              <a:tabLst/>
              <a:defRPr/>
            </a:pPr>
            <a:r>
              <a:rPr lang="en-US" sz="1200" dirty="0">
                <a:solidFill>
                  <a:srgbClr val="000000"/>
                </a:solidFill>
                <a:latin typeface="Arial"/>
              </a:rPr>
              <a:t>E.g., 99% of cataract cases occur in developing countries as residents in these countries tend to get greater exposure to UV radiation.</a:t>
            </a:r>
          </a:p>
        </p:txBody>
      </p:sp>
      <p:sp>
        <p:nvSpPr>
          <p:cNvPr id="17" name="TextBox 16">
            <a:extLst>
              <a:ext uri="{FF2B5EF4-FFF2-40B4-BE49-F238E27FC236}">
                <a16:creationId xmlns:a16="http://schemas.microsoft.com/office/drawing/2014/main" id="{12D595BF-6A89-462E-3DAD-6E917591A736}"/>
              </a:ext>
            </a:extLst>
          </p:cNvPr>
          <p:cNvSpPr txBox="1"/>
          <p:nvPr/>
        </p:nvSpPr>
        <p:spPr>
          <a:xfrm>
            <a:off x="3513311" y="1242860"/>
            <a:ext cx="2434436" cy="2492990"/>
          </a:xfrm>
          <a:prstGeom prst="rect">
            <a:avLst/>
          </a:prstGeom>
          <a:solidFill>
            <a:schemeClr val="bg1">
              <a:lumMod val="95000"/>
            </a:schemeClr>
          </a:solidFill>
        </p:spPr>
        <p:txBody>
          <a:bodyPr wrap="square" anchor="ctr">
            <a:spAutoFit/>
          </a:bodyPr>
          <a:lstStyle/>
          <a:p>
            <a:pPr marR="0" lvl="0" algn="just" defTabSz="457200" rtl="0" eaLnBrk="1" fontAlgn="auto" latinLnBrk="0" hangingPunct="1">
              <a:lnSpc>
                <a:spcPct val="100000"/>
              </a:lnSpc>
              <a:spcBef>
                <a:spcPts val="0"/>
              </a:spcBef>
              <a:spcAft>
                <a:spcPts val="0"/>
              </a:spcAft>
              <a:buClr>
                <a:srgbClr val="468C7E"/>
              </a:buClr>
              <a:buSzTx/>
              <a:tabLst/>
              <a:defRPr/>
            </a:pPr>
            <a:r>
              <a:rPr lang="en-US" sz="1200" b="1" dirty="0">
                <a:solidFill>
                  <a:srgbClr val="000000"/>
                </a:solidFill>
                <a:latin typeface="Arial"/>
              </a:rPr>
              <a:t>Stakeholders involved may have different agendas that will lead the project to deviate from its intended objectives to provide greater accessibility to individuals in need.</a:t>
            </a:r>
          </a:p>
          <a:p>
            <a:pPr marR="0" lvl="0" algn="just" defTabSz="457200" rtl="0" eaLnBrk="1" fontAlgn="auto" latinLnBrk="0" hangingPunct="1">
              <a:lnSpc>
                <a:spcPct val="100000"/>
              </a:lnSpc>
              <a:spcBef>
                <a:spcPts val="0"/>
              </a:spcBef>
              <a:spcAft>
                <a:spcPts val="0"/>
              </a:spcAft>
              <a:buClr>
                <a:srgbClr val="468C7E"/>
              </a:buClr>
              <a:buSzTx/>
              <a:tabLst/>
              <a:defRPr/>
            </a:pPr>
            <a:endParaRPr kumimoji="0" lang="en-US" sz="1200" b="1" i="0" u="none" strike="noStrike" kern="1200" cap="none" spc="0" normalizeH="0" baseline="0" noProof="0" dirty="0">
              <a:ln>
                <a:noFill/>
              </a:ln>
              <a:solidFill>
                <a:srgbClr val="000000"/>
              </a:solidFill>
              <a:effectLst/>
              <a:uLnTx/>
              <a:uFillTx/>
              <a:latin typeface="Arial"/>
            </a:endParaRPr>
          </a:p>
          <a:p>
            <a:pPr marR="0" lvl="0" algn="just" defTabSz="457200" rtl="0" eaLnBrk="1" fontAlgn="auto" latinLnBrk="0" hangingPunct="1">
              <a:lnSpc>
                <a:spcPct val="100000"/>
              </a:lnSpc>
              <a:spcBef>
                <a:spcPts val="0"/>
              </a:spcBef>
              <a:spcAft>
                <a:spcPts val="0"/>
              </a:spcAft>
              <a:buClr>
                <a:srgbClr val="468C7E"/>
              </a:buClr>
              <a:buSzTx/>
              <a:tabLst/>
              <a:defRPr/>
            </a:pPr>
            <a:r>
              <a:rPr lang="en-US" sz="1200" dirty="0">
                <a:solidFill>
                  <a:srgbClr val="000000"/>
                </a:solidFill>
                <a:latin typeface="Arial"/>
              </a:rPr>
              <a:t>E.g., While the project intends to provide individuals with equitable access to health care, local private hospitals may choose to prioritize certain groups of individuals over others.</a:t>
            </a:r>
          </a:p>
        </p:txBody>
      </p:sp>
      <p:grpSp>
        <p:nvGrpSpPr>
          <p:cNvPr id="18" name="Group 17">
            <a:extLst>
              <a:ext uri="{FF2B5EF4-FFF2-40B4-BE49-F238E27FC236}">
                <a16:creationId xmlns:a16="http://schemas.microsoft.com/office/drawing/2014/main" id="{F1BA00BA-F281-CD37-D4F9-53125729664F}"/>
              </a:ext>
            </a:extLst>
          </p:cNvPr>
          <p:cNvGrpSpPr/>
          <p:nvPr/>
        </p:nvGrpSpPr>
        <p:grpSpPr>
          <a:xfrm>
            <a:off x="3587314" y="3796574"/>
            <a:ext cx="1820101" cy="581950"/>
            <a:chOff x="4003" y="288792"/>
            <a:chExt cx="1820101" cy="561600"/>
          </a:xfrm>
        </p:grpSpPr>
        <p:sp>
          <p:nvSpPr>
            <p:cNvPr id="19" name="Rectangle: Rounded Corners 18">
              <a:extLst>
                <a:ext uri="{FF2B5EF4-FFF2-40B4-BE49-F238E27FC236}">
                  <a16:creationId xmlns:a16="http://schemas.microsoft.com/office/drawing/2014/main" id="{0F902D35-C7A0-F8D2-6B15-F1F90A07777F}"/>
                </a:ext>
              </a:extLst>
            </p:cNvPr>
            <p:cNvSpPr/>
            <p:nvPr/>
          </p:nvSpPr>
          <p:spPr>
            <a:xfrm>
              <a:off x="4003" y="288792"/>
              <a:ext cx="1820101" cy="561600"/>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Rectangle: Rounded Corners 4">
              <a:extLst>
                <a:ext uri="{FF2B5EF4-FFF2-40B4-BE49-F238E27FC236}">
                  <a16:creationId xmlns:a16="http://schemas.microsoft.com/office/drawing/2014/main" id="{CB48B4BD-F114-E99E-CF3A-4F1BDACD15C7}"/>
                </a:ext>
              </a:extLst>
            </p:cNvPr>
            <p:cNvSpPr txBox="1"/>
            <p:nvPr/>
          </p:nvSpPr>
          <p:spPr>
            <a:xfrm>
              <a:off x="4003" y="288792"/>
              <a:ext cx="1820101" cy="374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200" dirty="0"/>
                <a:t>Mitigation Measure</a:t>
              </a:r>
              <a:endParaRPr lang="en-US" sz="1200" kern="1200" dirty="0"/>
            </a:p>
          </p:txBody>
        </p:sp>
      </p:grpSp>
      <p:grpSp>
        <p:nvGrpSpPr>
          <p:cNvPr id="21" name="Group 20">
            <a:extLst>
              <a:ext uri="{FF2B5EF4-FFF2-40B4-BE49-F238E27FC236}">
                <a16:creationId xmlns:a16="http://schemas.microsoft.com/office/drawing/2014/main" id="{E51160A3-3B5B-DAD6-615F-16A45B5D63D2}"/>
              </a:ext>
            </a:extLst>
          </p:cNvPr>
          <p:cNvGrpSpPr/>
          <p:nvPr/>
        </p:nvGrpSpPr>
        <p:grpSpPr>
          <a:xfrm>
            <a:off x="3960105" y="4089694"/>
            <a:ext cx="1820101" cy="2533630"/>
            <a:chOff x="376794" y="663192"/>
            <a:chExt cx="1820101" cy="2405812"/>
          </a:xfrm>
        </p:grpSpPr>
        <p:sp>
          <p:nvSpPr>
            <p:cNvPr id="22" name="Rectangle: Rounded Corners 21">
              <a:extLst>
                <a:ext uri="{FF2B5EF4-FFF2-40B4-BE49-F238E27FC236}">
                  <a16:creationId xmlns:a16="http://schemas.microsoft.com/office/drawing/2014/main" id="{C3FFD385-4FF6-A53A-58AD-10713AB490DF}"/>
                </a:ext>
              </a:extLst>
            </p:cNvPr>
            <p:cNvSpPr/>
            <p:nvPr/>
          </p:nvSpPr>
          <p:spPr>
            <a:xfrm>
              <a:off x="376794" y="663192"/>
              <a:ext cx="1820101" cy="2405812"/>
            </a:xfrm>
            <a:prstGeom prst="roundRect">
              <a:avLst>
                <a:gd name="adj" fmla="val 10000"/>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sp>
        <p:sp>
          <p:nvSpPr>
            <p:cNvPr id="23" name="Rectangle: Rounded Corners 6">
              <a:extLst>
                <a:ext uri="{FF2B5EF4-FFF2-40B4-BE49-F238E27FC236}">
                  <a16:creationId xmlns:a16="http://schemas.microsoft.com/office/drawing/2014/main" id="{BF6FA4AB-249E-7C3F-5AF1-B4C4C2266954}"/>
                </a:ext>
              </a:extLst>
            </p:cNvPr>
            <p:cNvSpPr txBox="1"/>
            <p:nvPr/>
          </p:nvSpPr>
          <p:spPr>
            <a:xfrm>
              <a:off x="430103" y="699390"/>
              <a:ext cx="1713483" cy="22204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200" kern="1200" dirty="0"/>
                <a:t> Set up agreements with buyer entities to establish project goals with measurable targets (</a:t>
              </a:r>
              <a:r>
                <a:rPr lang="en-US" sz="1200" dirty="0"/>
                <a:t>e.g., accessibility score by demographic clusters). Establish a committee to periodically review stakeholder alignment with proposed targets.</a:t>
              </a:r>
            </a:p>
          </p:txBody>
        </p:sp>
      </p:grpSp>
      <p:sp>
        <p:nvSpPr>
          <p:cNvPr id="24" name="TextBox 23">
            <a:extLst>
              <a:ext uri="{FF2B5EF4-FFF2-40B4-BE49-F238E27FC236}">
                <a16:creationId xmlns:a16="http://schemas.microsoft.com/office/drawing/2014/main" id="{3FE935A7-ECEF-47D6-AE8D-45BE5901094A}"/>
              </a:ext>
            </a:extLst>
          </p:cNvPr>
          <p:cNvSpPr txBox="1"/>
          <p:nvPr/>
        </p:nvSpPr>
        <p:spPr>
          <a:xfrm>
            <a:off x="6378431" y="1232700"/>
            <a:ext cx="2434436" cy="2492990"/>
          </a:xfrm>
          <a:prstGeom prst="rect">
            <a:avLst/>
          </a:prstGeom>
          <a:solidFill>
            <a:schemeClr val="bg1">
              <a:lumMod val="95000"/>
            </a:schemeClr>
          </a:solidFill>
        </p:spPr>
        <p:txBody>
          <a:bodyPr wrap="square" anchor="ctr">
            <a:spAutoFit/>
          </a:bodyPr>
          <a:lstStyle/>
          <a:p>
            <a:pPr marR="0" lvl="0" algn="just" defTabSz="457200" rtl="0" eaLnBrk="1" fontAlgn="auto" latinLnBrk="0" hangingPunct="1">
              <a:lnSpc>
                <a:spcPct val="100000"/>
              </a:lnSpc>
              <a:spcBef>
                <a:spcPts val="0"/>
              </a:spcBef>
              <a:spcAft>
                <a:spcPts val="0"/>
              </a:spcAft>
              <a:buClr>
                <a:srgbClr val="468C7E"/>
              </a:buClr>
              <a:buSzTx/>
              <a:tabLst/>
              <a:defRPr/>
            </a:pPr>
            <a:r>
              <a:rPr lang="en-US" sz="1200" b="1">
                <a:solidFill>
                  <a:srgbClr val="000000"/>
                </a:solidFill>
                <a:latin typeface="Arial"/>
              </a:rPr>
              <a:t>Improper IT security measures and privacy protocols lead to the leakage of personal and sensitive information, causing harm to the individuals, local communities and the nations they reside in.</a:t>
            </a:r>
          </a:p>
          <a:p>
            <a:pPr marR="0" lvl="0" algn="just" defTabSz="457200" rtl="0" eaLnBrk="1" fontAlgn="auto" latinLnBrk="0" hangingPunct="1">
              <a:lnSpc>
                <a:spcPct val="100000"/>
              </a:lnSpc>
              <a:spcBef>
                <a:spcPts val="0"/>
              </a:spcBef>
              <a:spcAft>
                <a:spcPts val="0"/>
              </a:spcAft>
              <a:buClr>
                <a:srgbClr val="468C7E"/>
              </a:buClr>
              <a:buSzTx/>
              <a:tabLst/>
              <a:defRPr/>
            </a:pPr>
            <a:endParaRPr kumimoji="0" lang="en-US" sz="1200" b="1" i="0" u="none" strike="noStrike" kern="1200" cap="none" spc="0" normalizeH="0" baseline="0" noProof="0">
              <a:ln>
                <a:noFill/>
              </a:ln>
              <a:solidFill>
                <a:srgbClr val="000000"/>
              </a:solidFill>
              <a:effectLst/>
              <a:uLnTx/>
              <a:uFillTx/>
              <a:latin typeface="Arial"/>
            </a:endParaRPr>
          </a:p>
          <a:p>
            <a:pPr marR="0" lvl="0" algn="just" defTabSz="457200" rtl="0" eaLnBrk="1" fontAlgn="auto" latinLnBrk="0" hangingPunct="1">
              <a:lnSpc>
                <a:spcPct val="100000"/>
              </a:lnSpc>
              <a:spcBef>
                <a:spcPts val="0"/>
              </a:spcBef>
              <a:spcAft>
                <a:spcPts val="0"/>
              </a:spcAft>
              <a:buClr>
                <a:srgbClr val="468C7E"/>
              </a:buClr>
              <a:buSzTx/>
              <a:tabLst/>
              <a:defRPr/>
            </a:pPr>
            <a:r>
              <a:rPr lang="en-US" sz="1200">
                <a:solidFill>
                  <a:srgbClr val="000000"/>
                </a:solidFill>
                <a:latin typeface="Arial"/>
              </a:rPr>
              <a:t>E.g., should an external party obtain patient health records and sell them to employers, certain individuals may be discriminated against for their state of health.</a:t>
            </a:r>
          </a:p>
        </p:txBody>
      </p:sp>
      <p:grpSp>
        <p:nvGrpSpPr>
          <p:cNvPr id="25" name="Group 24">
            <a:extLst>
              <a:ext uri="{FF2B5EF4-FFF2-40B4-BE49-F238E27FC236}">
                <a16:creationId xmlns:a16="http://schemas.microsoft.com/office/drawing/2014/main" id="{D226F24C-A32F-A907-5E32-AD07C123CBC0}"/>
              </a:ext>
            </a:extLst>
          </p:cNvPr>
          <p:cNvGrpSpPr/>
          <p:nvPr/>
        </p:nvGrpSpPr>
        <p:grpSpPr>
          <a:xfrm>
            <a:off x="6421954" y="3776254"/>
            <a:ext cx="1820101" cy="581950"/>
            <a:chOff x="4003" y="288792"/>
            <a:chExt cx="1820101" cy="561600"/>
          </a:xfrm>
        </p:grpSpPr>
        <p:sp>
          <p:nvSpPr>
            <p:cNvPr id="26" name="Rectangle: Rounded Corners 25">
              <a:extLst>
                <a:ext uri="{FF2B5EF4-FFF2-40B4-BE49-F238E27FC236}">
                  <a16:creationId xmlns:a16="http://schemas.microsoft.com/office/drawing/2014/main" id="{5E8629E3-39F0-9C18-5AB7-770324FA3386}"/>
                </a:ext>
              </a:extLst>
            </p:cNvPr>
            <p:cNvSpPr/>
            <p:nvPr/>
          </p:nvSpPr>
          <p:spPr>
            <a:xfrm>
              <a:off x="4003" y="288792"/>
              <a:ext cx="1820101" cy="561600"/>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7" name="Rectangle: Rounded Corners 4">
              <a:extLst>
                <a:ext uri="{FF2B5EF4-FFF2-40B4-BE49-F238E27FC236}">
                  <a16:creationId xmlns:a16="http://schemas.microsoft.com/office/drawing/2014/main" id="{0CD6E46A-86EA-4452-02E8-3DBD088E4A66}"/>
                </a:ext>
              </a:extLst>
            </p:cNvPr>
            <p:cNvSpPr txBox="1"/>
            <p:nvPr/>
          </p:nvSpPr>
          <p:spPr>
            <a:xfrm>
              <a:off x="4003" y="288792"/>
              <a:ext cx="1820101" cy="374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200"/>
                <a:t>Mitigation Measure</a:t>
              </a:r>
              <a:endParaRPr lang="en-US" sz="1200" kern="1200"/>
            </a:p>
          </p:txBody>
        </p:sp>
      </p:grpSp>
      <p:grpSp>
        <p:nvGrpSpPr>
          <p:cNvPr id="28" name="Group 27">
            <a:extLst>
              <a:ext uri="{FF2B5EF4-FFF2-40B4-BE49-F238E27FC236}">
                <a16:creationId xmlns:a16="http://schemas.microsoft.com/office/drawing/2014/main" id="{1B9CD855-D915-8255-F1E4-1192D5298B27}"/>
              </a:ext>
            </a:extLst>
          </p:cNvPr>
          <p:cNvGrpSpPr/>
          <p:nvPr/>
        </p:nvGrpSpPr>
        <p:grpSpPr>
          <a:xfrm>
            <a:off x="6794745" y="4069374"/>
            <a:ext cx="1820101" cy="2533630"/>
            <a:chOff x="376794" y="663192"/>
            <a:chExt cx="1820101" cy="2405812"/>
          </a:xfrm>
        </p:grpSpPr>
        <p:sp>
          <p:nvSpPr>
            <p:cNvPr id="29" name="Rectangle: Rounded Corners 28">
              <a:extLst>
                <a:ext uri="{FF2B5EF4-FFF2-40B4-BE49-F238E27FC236}">
                  <a16:creationId xmlns:a16="http://schemas.microsoft.com/office/drawing/2014/main" id="{E72455D8-32E6-5D2F-713C-63FBC68C876E}"/>
                </a:ext>
              </a:extLst>
            </p:cNvPr>
            <p:cNvSpPr/>
            <p:nvPr/>
          </p:nvSpPr>
          <p:spPr>
            <a:xfrm>
              <a:off x="376794" y="663192"/>
              <a:ext cx="1820101" cy="2405812"/>
            </a:xfrm>
            <a:prstGeom prst="roundRect">
              <a:avLst>
                <a:gd name="adj" fmla="val 10000"/>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sp>
        <p:sp>
          <p:nvSpPr>
            <p:cNvPr id="30" name="Rectangle: Rounded Corners 6">
              <a:extLst>
                <a:ext uri="{FF2B5EF4-FFF2-40B4-BE49-F238E27FC236}">
                  <a16:creationId xmlns:a16="http://schemas.microsoft.com/office/drawing/2014/main" id="{AB211732-5F19-F64F-2FA3-9469601C6CD7}"/>
                </a:ext>
              </a:extLst>
            </p:cNvPr>
            <p:cNvSpPr txBox="1"/>
            <p:nvPr/>
          </p:nvSpPr>
          <p:spPr>
            <a:xfrm>
              <a:off x="430103" y="699390"/>
              <a:ext cx="1713483" cy="222043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200"/>
                <a:t> Develop a corporate manual to define the data collection, analysis and storage/disposal process, and provide training to staff periodically.</a:t>
              </a:r>
            </a:p>
            <a:p>
              <a:pPr marL="114300" lvl="1" indent="-114300" algn="l" defTabSz="577850">
                <a:lnSpc>
                  <a:spcPct val="90000"/>
                </a:lnSpc>
                <a:spcBef>
                  <a:spcPct val="0"/>
                </a:spcBef>
                <a:spcAft>
                  <a:spcPct val="15000"/>
                </a:spcAft>
                <a:buChar char="•"/>
              </a:pPr>
              <a:endParaRPr lang="en-US" sz="1200"/>
            </a:p>
            <a:p>
              <a:pPr marL="114300" lvl="1" indent="-114300" defTabSz="577850">
                <a:lnSpc>
                  <a:spcPct val="90000"/>
                </a:lnSpc>
                <a:spcAft>
                  <a:spcPct val="15000"/>
                </a:spcAft>
                <a:buChar char="•"/>
              </a:pPr>
              <a:r>
                <a:rPr lang="en-US" sz="1200"/>
                <a:t>Work with industry experts to test the system controls to ensure its resiliency.</a:t>
              </a:r>
            </a:p>
          </p:txBody>
        </p:sp>
      </p:grpSp>
    </p:spTree>
    <p:extLst>
      <p:ext uri="{BB962C8B-B14F-4D97-AF65-F5344CB8AC3E}">
        <p14:creationId xmlns:p14="http://schemas.microsoft.com/office/powerpoint/2010/main" val="48656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63E89E69-8BF2-AF46-A06E-46D4EFBAB123}"/>
              </a:ext>
            </a:extLst>
          </p:cNvPr>
          <p:cNvSpPr>
            <a:spLocks noGrp="1" noChangeArrowheads="1"/>
          </p:cNvSpPr>
          <p:nvPr>
            <p:ph type="title"/>
          </p:nvPr>
        </p:nvSpPr>
        <p:spPr>
          <a:xfrm>
            <a:off x="1243474" y="2913406"/>
            <a:ext cx="6657053" cy="1031188"/>
          </a:xfrm>
        </p:spPr>
        <p:txBody>
          <a:bodyPr/>
          <a:lstStyle/>
          <a:p>
            <a:r>
              <a:rPr lang="en-US" altLang="en-US"/>
              <a:t>Thank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FE29A-652B-DC4F-8EF2-4B8F69389ADB}"/>
              </a:ext>
            </a:extLst>
          </p:cNvPr>
          <p:cNvSpPr>
            <a:spLocks noGrp="1"/>
          </p:cNvSpPr>
          <p:nvPr>
            <p:ph type="title"/>
          </p:nvPr>
        </p:nvSpPr>
        <p:spPr/>
        <p:txBody>
          <a:bodyPr/>
          <a:lstStyle/>
          <a:p>
            <a:r>
              <a:rPr lang="en-US"/>
              <a:t>Appendix </a:t>
            </a:r>
          </a:p>
        </p:txBody>
      </p:sp>
      <p:sp>
        <p:nvSpPr>
          <p:cNvPr id="2" name="Subtitle 1">
            <a:extLst>
              <a:ext uri="{FF2B5EF4-FFF2-40B4-BE49-F238E27FC236}">
                <a16:creationId xmlns:a16="http://schemas.microsoft.com/office/drawing/2014/main" id="{A50C5037-3790-E7A4-E24C-6DC25ED1953B}"/>
              </a:ext>
            </a:extLst>
          </p:cNvPr>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462B-7CD5-404E-E6FC-5FEFF2A35161}"/>
              </a:ext>
            </a:extLst>
          </p:cNvPr>
          <p:cNvSpPr>
            <a:spLocks noGrp="1"/>
          </p:cNvSpPr>
          <p:nvPr>
            <p:ph type="title"/>
          </p:nvPr>
        </p:nvSpPr>
        <p:spPr/>
        <p:txBody>
          <a:bodyPr/>
          <a:lstStyle/>
          <a:p>
            <a:r>
              <a:rPr lang="en-US"/>
              <a:t>Appendix I: Example images of lens attachment</a:t>
            </a:r>
          </a:p>
        </p:txBody>
      </p:sp>
      <p:pic>
        <p:nvPicPr>
          <p:cNvPr id="4" name="Picture 3" descr="A picture containing camera&#10;&#10;Description automatically generated">
            <a:extLst>
              <a:ext uri="{FF2B5EF4-FFF2-40B4-BE49-F238E27FC236}">
                <a16:creationId xmlns:a16="http://schemas.microsoft.com/office/drawing/2014/main" id="{69FE1B01-6427-120E-1E65-B1E31A22135F}"/>
              </a:ext>
            </a:extLst>
          </p:cNvPr>
          <p:cNvPicPr>
            <a:picLocks noChangeAspect="1"/>
          </p:cNvPicPr>
          <p:nvPr/>
        </p:nvPicPr>
        <p:blipFill>
          <a:blip r:embed="rId3"/>
          <a:stretch>
            <a:fillRect/>
          </a:stretch>
        </p:blipFill>
        <p:spPr>
          <a:xfrm>
            <a:off x="332815" y="926491"/>
            <a:ext cx="2136168" cy="2136168"/>
          </a:xfrm>
          <a:prstGeom prst="rect">
            <a:avLst/>
          </a:prstGeom>
        </p:spPr>
      </p:pic>
      <p:pic>
        <p:nvPicPr>
          <p:cNvPr id="6" name="Picture 5" descr="A picture containing computer, electronics, projector&#10;&#10;Description automatically generated">
            <a:extLst>
              <a:ext uri="{FF2B5EF4-FFF2-40B4-BE49-F238E27FC236}">
                <a16:creationId xmlns:a16="http://schemas.microsoft.com/office/drawing/2014/main" id="{2AC1C5CD-928B-2E7E-9A6E-F56D19AE6C50}"/>
              </a:ext>
            </a:extLst>
          </p:cNvPr>
          <p:cNvPicPr>
            <a:picLocks noChangeAspect="1"/>
          </p:cNvPicPr>
          <p:nvPr/>
        </p:nvPicPr>
        <p:blipFill>
          <a:blip r:embed="rId4"/>
          <a:stretch>
            <a:fillRect/>
          </a:stretch>
        </p:blipFill>
        <p:spPr>
          <a:xfrm>
            <a:off x="1504498" y="3828790"/>
            <a:ext cx="2483301" cy="2483301"/>
          </a:xfrm>
          <a:prstGeom prst="rect">
            <a:avLst/>
          </a:prstGeom>
        </p:spPr>
      </p:pic>
      <p:pic>
        <p:nvPicPr>
          <p:cNvPr id="8" name="Picture 7" descr="A close-up of a camera&#10;&#10;Description automatically generated with low confidence">
            <a:extLst>
              <a:ext uri="{FF2B5EF4-FFF2-40B4-BE49-F238E27FC236}">
                <a16:creationId xmlns:a16="http://schemas.microsoft.com/office/drawing/2014/main" id="{F5ADC38B-1645-BDBB-8C25-11D9EBC51AFA}"/>
              </a:ext>
            </a:extLst>
          </p:cNvPr>
          <p:cNvPicPr>
            <a:picLocks noChangeAspect="1"/>
          </p:cNvPicPr>
          <p:nvPr/>
        </p:nvPicPr>
        <p:blipFill>
          <a:blip r:embed="rId5"/>
          <a:stretch>
            <a:fillRect/>
          </a:stretch>
        </p:blipFill>
        <p:spPr>
          <a:xfrm>
            <a:off x="5300136" y="4107552"/>
            <a:ext cx="2204539" cy="2204539"/>
          </a:xfrm>
          <a:prstGeom prst="rect">
            <a:avLst/>
          </a:prstGeom>
        </p:spPr>
      </p:pic>
      <p:pic>
        <p:nvPicPr>
          <p:cNvPr id="10" name="Picture 9">
            <a:extLst>
              <a:ext uri="{FF2B5EF4-FFF2-40B4-BE49-F238E27FC236}">
                <a16:creationId xmlns:a16="http://schemas.microsoft.com/office/drawing/2014/main" id="{BD304DFB-0029-4E87-C9B2-1085FFE80837}"/>
              </a:ext>
            </a:extLst>
          </p:cNvPr>
          <p:cNvPicPr>
            <a:picLocks noChangeAspect="1"/>
          </p:cNvPicPr>
          <p:nvPr/>
        </p:nvPicPr>
        <p:blipFill>
          <a:blip r:embed="rId6"/>
          <a:stretch>
            <a:fillRect/>
          </a:stretch>
        </p:blipFill>
        <p:spPr>
          <a:xfrm>
            <a:off x="6330167" y="936275"/>
            <a:ext cx="2233702" cy="2233702"/>
          </a:xfrm>
          <a:prstGeom prst="rect">
            <a:avLst/>
          </a:prstGeom>
        </p:spPr>
      </p:pic>
      <p:pic>
        <p:nvPicPr>
          <p:cNvPr id="12" name="Picture 11" descr="A picture containing indoor&#10;&#10;Description automatically generated">
            <a:extLst>
              <a:ext uri="{FF2B5EF4-FFF2-40B4-BE49-F238E27FC236}">
                <a16:creationId xmlns:a16="http://schemas.microsoft.com/office/drawing/2014/main" id="{3BE384D3-31AD-B8F6-5440-7C8E115AB9C8}"/>
              </a:ext>
            </a:extLst>
          </p:cNvPr>
          <p:cNvPicPr>
            <a:picLocks noChangeAspect="1"/>
          </p:cNvPicPr>
          <p:nvPr/>
        </p:nvPicPr>
        <p:blipFill>
          <a:blip r:embed="rId7"/>
          <a:stretch>
            <a:fillRect/>
          </a:stretch>
        </p:blipFill>
        <p:spPr>
          <a:xfrm>
            <a:off x="3311974" y="936275"/>
            <a:ext cx="2233702" cy="2233702"/>
          </a:xfrm>
          <a:prstGeom prst="rect">
            <a:avLst/>
          </a:prstGeom>
        </p:spPr>
      </p:pic>
    </p:spTree>
    <p:extLst>
      <p:ext uri="{BB962C8B-B14F-4D97-AF65-F5344CB8AC3E}">
        <p14:creationId xmlns:p14="http://schemas.microsoft.com/office/powerpoint/2010/main" val="223934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9">
            <a:extLst>
              <a:ext uri="{FF2B5EF4-FFF2-40B4-BE49-F238E27FC236}">
                <a16:creationId xmlns:a16="http://schemas.microsoft.com/office/drawing/2014/main" id="{74CABA8D-860F-804B-84C5-1D811FCE0877}"/>
              </a:ext>
            </a:extLst>
          </p:cNvPr>
          <p:cNvSpPr>
            <a:spLocks noGrp="1" noChangeArrowheads="1"/>
          </p:cNvSpPr>
          <p:nvPr>
            <p:ph type="title"/>
          </p:nvPr>
        </p:nvSpPr>
        <p:spPr>
          <a:xfrm>
            <a:off x="332815" y="692735"/>
            <a:ext cx="5903426" cy="3367041"/>
          </a:xfrm>
        </p:spPr>
        <p:txBody>
          <a:bodyPr/>
          <a:lstStyle/>
          <a:p>
            <a:r>
              <a:rPr lang="en-US" altLang="en-US" sz="2000"/>
              <a:t>MMA 803</a:t>
            </a:r>
            <a:br>
              <a:rPr lang="en-US" altLang="en-US" sz="2000"/>
            </a:br>
            <a:r>
              <a:rPr lang="en-US" altLang="en-US" sz="2000"/>
              <a:t>AI Ethics &amp; Policy</a:t>
            </a:r>
            <a:br>
              <a:rPr lang="en-US" altLang="en-US"/>
            </a:br>
            <a:br>
              <a:rPr lang="en-US" altLang="en-US"/>
            </a:br>
            <a:r>
              <a:rPr lang="en-US" altLang="en-US"/>
              <a:t>AI Powered Smartphone Eye Test</a:t>
            </a:r>
          </a:p>
        </p:txBody>
      </p:sp>
      <p:sp>
        <p:nvSpPr>
          <p:cNvPr id="9" name="Subtitle 8">
            <a:extLst>
              <a:ext uri="{FF2B5EF4-FFF2-40B4-BE49-F238E27FC236}">
                <a16:creationId xmlns:a16="http://schemas.microsoft.com/office/drawing/2014/main" id="{E595461F-F32E-B147-80C2-FB8E393F0AE0}"/>
              </a:ext>
            </a:extLst>
          </p:cNvPr>
          <p:cNvSpPr>
            <a:spLocks noGrp="1"/>
          </p:cNvSpPr>
          <p:nvPr>
            <p:ph type="subTitle" idx="1"/>
          </p:nvPr>
        </p:nvSpPr>
        <p:spPr>
          <a:xfrm>
            <a:off x="332815" y="4314571"/>
            <a:ext cx="6858000" cy="1655762"/>
          </a:xfrm>
        </p:spPr>
        <p:txBody>
          <a:bodyPr rtlCol="0"/>
          <a:lstStyle/>
          <a:p>
            <a:endParaRPr lang="en-US"/>
          </a:p>
          <a:p>
            <a:r>
              <a:rPr lang="en-US"/>
              <a:t>Professor Tina </a:t>
            </a:r>
            <a:r>
              <a:rPr lang="en-US" err="1"/>
              <a:t>Dacin</a:t>
            </a:r>
            <a:endParaRPr lang="en-US"/>
          </a:p>
          <a:p>
            <a:endParaRPr lang="en-US"/>
          </a:p>
          <a:p>
            <a:r>
              <a:rPr lang="en-US"/>
              <a:t>Team Amsterdam</a:t>
            </a:r>
          </a:p>
          <a:p>
            <a:r>
              <a:rPr lang="en-US"/>
              <a:t>January 22, 2023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DA161CFE-C2E3-6153-6308-4A2ABCB6DA4E}"/>
              </a:ext>
            </a:extLst>
          </p:cNvPr>
          <p:cNvSpPr>
            <a:spLocks noGrp="1"/>
          </p:cNvSpPr>
          <p:nvPr>
            <p:ph type="title"/>
          </p:nvPr>
        </p:nvSpPr>
        <p:spPr>
          <a:xfrm>
            <a:off x="30134" y="128656"/>
            <a:ext cx="6121283" cy="497915"/>
          </a:xfrm>
        </p:spPr>
        <p:txBody>
          <a:bodyPr/>
          <a:lstStyle/>
          <a:p>
            <a:r>
              <a:rPr lang="en-US" sz="2400"/>
              <a:t>An Idea for Good (Background &amp; Market )</a:t>
            </a:r>
          </a:p>
        </p:txBody>
      </p:sp>
      <p:grpSp>
        <p:nvGrpSpPr>
          <p:cNvPr id="2" name="Group 1">
            <a:extLst>
              <a:ext uri="{FF2B5EF4-FFF2-40B4-BE49-F238E27FC236}">
                <a16:creationId xmlns:a16="http://schemas.microsoft.com/office/drawing/2014/main" id="{066148F3-8D4C-8C1A-6949-18829573A32D}"/>
              </a:ext>
            </a:extLst>
          </p:cNvPr>
          <p:cNvGrpSpPr/>
          <p:nvPr/>
        </p:nvGrpSpPr>
        <p:grpSpPr>
          <a:xfrm>
            <a:off x="233582" y="1497372"/>
            <a:ext cx="4706551" cy="4181801"/>
            <a:chOff x="91463" y="1888176"/>
            <a:chExt cx="4799242" cy="4153747"/>
          </a:xfrm>
        </p:grpSpPr>
        <p:grpSp>
          <p:nvGrpSpPr>
            <p:cNvPr id="33" name="Group 32">
              <a:extLst>
                <a:ext uri="{FF2B5EF4-FFF2-40B4-BE49-F238E27FC236}">
                  <a16:creationId xmlns:a16="http://schemas.microsoft.com/office/drawing/2014/main" id="{DB15246D-61F0-BADC-9202-F75470ABD55C}"/>
                </a:ext>
              </a:extLst>
            </p:cNvPr>
            <p:cNvGrpSpPr/>
            <p:nvPr/>
          </p:nvGrpSpPr>
          <p:grpSpPr>
            <a:xfrm>
              <a:off x="91463" y="1888176"/>
              <a:ext cx="4799242" cy="4153747"/>
              <a:chOff x="-49771" y="931705"/>
              <a:chExt cx="4796003" cy="4372499"/>
            </a:xfrm>
          </p:grpSpPr>
          <p:pic>
            <p:nvPicPr>
              <p:cNvPr id="1030" name="Picture 6" descr="Image result for doctor image icon">
                <a:extLst>
                  <a:ext uri="{FF2B5EF4-FFF2-40B4-BE49-F238E27FC236}">
                    <a16:creationId xmlns:a16="http://schemas.microsoft.com/office/drawing/2014/main" id="{070F767E-123D-0BB2-1469-AA374E4954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386"/>
              <a:stretch/>
            </p:blipFill>
            <p:spPr bwMode="auto">
              <a:xfrm>
                <a:off x="2009111" y="1123295"/>
                <a:ext cx="565519" cy="497916"/>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301165CF-97A5-15F4-A527-AAF24E6FAC1D}"/>
                  </a:ext>
                </a:extLst>
              </p:cNvPr>
              <p:cNvGrpSpPr/>
              <p:nvPr/>
            </p:nvGrpSpPr>
            <p:grpSpPr>
              <a:xfrm>
                <a:off x="-49771" y="931705"/>
                <a:ext cx="4796003" cy="4039428"/>
                <a:chOff x="-160786" y="1088540"/>
                <a:chExt cx="4968490" cy="2822296"/>
              </a:xfrm>
            </p:grpSpPr>
            <p:pic>
              <p:nvPicPr>
                <p:cNvPr id="1028" name="Picture 4" descr="Patients Icon #347084 - Free Icons Library">
                  <a:extLst>
                    <a:ext uri="{FF2B5EF4-FFF2-40B4-BE49-F238E27FC236}">
                      <a16:creationId xmlns:a16="http://schemas.microsoft.com/office/drawing/2014/main" id="{42D6E4A8-0593-28AF-9AD8-EADC78C2C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2" y="1088540"/>
                  <a:ext cx="404658" cy="4390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Patients Icon #347084 - Free Icons Library">
                  <a:extLst>
                    <a:ext uri="{FF2B5EF4-FFF2-40B4-BE49-F238E27FC236}">
                      <a16:creationId xmlns:a16="http://schemas.microsoft.com/office/drawing/2014/main" id="{45155CCA-10F0-950E-BF62-B39DCB765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99" y="1256306"/>
                  <a:ext cx="458909" cy="4979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atients Icon #347084 - Free Icons Library">
                  <a:extLst>
                    <a:ext uri="{FF2B5EF4-FFF2-40B4-BE49-F238E27FC236}">
                      <a16:creationId xmlns:a16="http://schemas.microsoft.com/office/drawing/2014/main" id="{558B61E4-3C33-CA5E-764A-8DF0BB0CC0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51" y="1668253"/>
                  <a:ext cx="404658" cy="4390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mmunity health center africa image icon">
                  <a:extLst>
                    <a:ext uri="{FF2B5EF4-FFF2-40B4-BE49-F238E27FC236}">
                      <a16:creationId xmlns:a16="http://schemas.microsoft.com/office/drawing/2014/main" id="{1E054698-1718-D7C9-741F-F3DD40E68D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299" y="1669672"/>
                  <a:ext cx="534464" cy="6646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5477C8C-9FEA-B222-0B38-FCA29E3B3625}"/>
                    </a:ext>
                  </a:extLst>
                </p:cNvPr>
                <p:cNvPicPr>
                  <a:picLocks noChangeAspect="1"/>
                </p:cNvPicPr>
                <p:nvPr/>
              </p:nvPicPr>
              <p:blipFill>
                <a:blip r:embed="rId6"/>
                <a:stretch>
                  <a:fillRect/>
                </a:stretch>
              </p:blipFill>
              <p:spPr>
                <a:xfrm>
                  <a:off x="3740155" y="1223559"/>
                  <a:ext cx="1067549" cy="743877"/>
                </a:xfrm>
                <a:prstGeom prst="rect">
                  <a:avLst/>
                </a:prstGeom>
              </p:spPr>
            </p:pic>
            <p:pic>
              <p:nvPicPr>
                <p:cNvPr id="9" name="Picture 8">
                  <a:extLst>
                    <a:ext uri="{FF2B5EF4-FFF2-40B4-BE49-F238E27FC236}">
                      <a16:creationId xmlns:a16="http://schemas.microsoft.com/office/drawing/2014/main" id="{C2C3A22D-5743-8B78-BB38-2FA9C651445C}"/>
                    </a:ext>
                  </a:extLst>
                </p:cNvPr>
                <p:cNvPicPr>
                  <a:picLocks noChangeAspect="1"/>
                </p:cNvPicPr>
                <p:nvPr/>
              </p:nvPicPr>
              <p:blipFill>
                <a:blip r:embed="rId7"/>
                <a:stretch>
                  <a:fillRect/>
                </a:stretch>
              </p:blipFill>
              <p:spPr>
                <a:xfrm>
                  <a:off x="3404805" y="3050649"/>
                  <a:ext cx="1006668" cy="763178"/>
                </a:xfrm>
                <a:prstGeom prst="rect">
                  <a:avLst/>
                </a:prstGeom>
              </p:spPr>
            </p:pic>
            <p:sp>
              <p:nvSpPr>
                <p:cNvPr id="10" name="Arrow: Right 9">
                  <a:extLst>
                    <a:ext uri="{FF2B5EF4-FFF2-40B4-BE49-F238E27FC236}">
                      <a16:creationId xmlns:a16="http://schemas.microsoft.com/office/drawing/2014/main" id="{9BC37BAE-7A07-E1F1-8DD7-A3FA2B861E8A}"/>
                    </a:ext>
                  </a:extLst>
                </p:cNvPr>
                <p:cNvSpPr/>
                <p:nvPr/>
              </p:nvSpPr>
              <p:spPr>
                <a:xfrm>
                  <a:off x="1118820" y="1583182"/>
                  <a:ext cx="736142" cy="220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D5EE975-8060-4EA7-D9C3-7F924910E95B}"/>
                    </a:ext>
                  </a:extLst>
                </p:cNvPr>
                <p:cNvSpPr/>
                <p:nvPr/>
              </p:nvSpPr>
              <p:spPr>
                <a:xfrm rot="5400000">
                  <a:off x="3146657" y="2495232"/>
                  <a:ext cx="548641" cy="24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1591BF8-6FDE-2E68-F1C9-D09B4B92FE4A}"/>
                    </a:ext>
                  </a:extLst>
                </p:cNvPr>
                <p:cNvSpPr/>
                <p:nvPr/>
              </p:nvSpPr>
              <p:spPr>
                <a:xfrm>
                  <a:off x="1350156" y="1308067"/>
                  <a:ext cx="254442" cy="198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pic>
              <p:nvPicPr>
                <p:cNvPr id="1034" name="Picture 10" descr="Image result for neural network icon">
                  <a:extLst>
                    <a:ext uri="{FF2B5EF4-FFF2-40B4-BE49-F238E27FC236}">
                      <a16:creationId xmlns:a16="http://schemas.microsoft.com/office/drawing/2014/main" id="{76B3D5B0-AF6A-9248-F489-1F36FDCCCA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4464" y="3040228"/>
                  <a:ext cx="870608" cy="870608"/>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BA29A1A9-B1BD-432E-0E81-762EA88A785D}"/>
                    </a:ext>
                  </a:extLst>
                </p:cNvPr>
                <p:cNvSpPr/>
                <p:nvPr/>
              </p:nvSpPr>
              <p:spPr>
                <a:xfrm>
                  <a:off x="2968107" y="1311564"/>
                  <a:ext cx="254442" cy="198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9" name="Oval 18">
                  <a:extLst>
                    <a:ext uri="{FF2B5EF4-FFF2-40B4-BE49-F238E27FC236}">
                      <a16:creationId xmlns:a16="http://schemas.microsoft.com/office/drawing/2014/main" id="{683E0A49-2D4A-92C8-278F-0009D0B9AE15}"/>
                    </a:ext>
                  </a:extLst>
                </p:cNvPr>
                <p:cNvSpPr/>
                <p:nvPr/>
              </p:nvSpPr>
              <p:spPr>
                <a:xfrm>
                  <a:off x="3022252" y="2493036"/>
                  <a:ext cx="254442" cy="198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20" name="Arrow: Right 19">
                  <a:extLst>
                    <a:ext uri="{FF2B5EF4-FFF2-40B4-BE49-F238E27FC236}">
                      <a16:creationId xmlns:a16="http://schemas.microsoft.com/office/drawing/2014/main" id="{AECEBE5B-0F71-1907-3E5C-36C244047923}"/>
                    </a:ext>
                  </a:extLst>
                </p:cNvPr>
                <p:cNvSpPr/>
                <p:nvPr/>
              </p:nvSpPr>
              <p:spPr>
                <a:xfrm>
                  <a:off x="2787094" y="1577732"/>
                  <a:ext cx="781125" cy="220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A2BD565-BCFF-7879-E04D-A61C0EF0B853}"/>
                    </a:ext>
                  </a:extLst>
                </p:cNvPr>
                <p:cNvSpPr/>
                <p:nvPr/>
              </p:nvSpPr>
              <p:spPr>
                <a:xfrm rot="10800000">
                  <a:off x="2450937" y="3172608"/>
                  <a:ext cx="617676" cy="24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BB044B-7DAB-29E9-53B7-0705C2C7A315}"/>
                    </a:ext>
                  </a:extLst>
                </p:cNvPr>
                <p:cNvSpPr/>
                <p:nvPr/>
              </p:nvSpPr>
              <p:spPr>
                <a:xfrm>
                  <a:off x="2670298" y="3468164"/>
                  <a:ext cx="254442" cy="198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pic>
              <p:nvPicPr>
                <p:cNvPr id="1036" name="Picture 12" descr="Image result for cloud icon">
                  <a:extLst>
                    <a:ext uri="{FF2B5EF4-FFF2-40B4-BE49-F238E27FC236}">
                      <a16:creationId xmlns:a16="http://schemas.microsoft.com/office/drawing/2014/main" id="{0263A2EC-FC5F-A17A-C711-659356A75F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3668" y="2592528"/>
                  <a:ext cx="617676" cy="543275"/>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Right 24">
                  <a:extLst>
                    <a:ext uri="{FF2B5EF4-FFF2-40B4-BE49-F238E27FC236}">
                      <a16:creationId xmlns:a16="http://schemas.microsoft.com/office/drawing/2014/main" id="{2D642861-E272-2468-BB63-C6E300185822}"/>
                    </a:ext>
                  </a:extLst>
                </p:cNvPr>
                <p:cNvSpPr/>
                <p:nvPr/>
              </p:nvSpPr>
              <p:spPr>
                <a:xfrm rot="10800000">
                  <a:off x="748967" y="3196674"/>
                  <a:ext cx="601188" cy="24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77C10C-B5DD-5737-1BA7-3BDF194A0245}"/>
                    </a:ext>
                  </a:extLst>
                </p:cNvPr>
                <p:cNvSpPr/>
                <p:nvPr/>
              </p:nvSpPr>
              <p:spPr>
                <a:xfrm>
                  <a:off x="968863" y="3468164"/>
                  <a:ext cx="254442" cy="198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pic>
              <p:nvPicPr>
                <p:cNvPr id="1038" name="Picture 14" descr="Report, eye, test, clipboard icon - Download on Iconfinder">
                  <a:extLst>
                    <a:ext uri="{FF2B5EF4-FFF2-40B4-BE49-F238E27FC236}">
                      <a16:creationId xmlns:a16="http://schemas.microsoft.com/office/drawing/2014/main" id="{13FCC396-1439-77ED-978D-E1987AE3D0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786" y="3032860"/>
                  <a:ext cx="870609" cy="87060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009DFCED-1A64-F89B-0124-286B9E587FEB}"/>
                    </a:ext>
                  </a:extLst>
                </p:cNvPr>
                <p:cNvSpPr txBox="1"/>
                <p:nvPr/>
              </p:nvSpPr>
              <p:spPr>
                <a:xfrm>
                  <a:off x="410344" y="1852673"/>
                  <a:ext cx="1561799" cy="421586"/>
                </a:xfrm>
                <a:prstGeom prst="rect">
                  <a:avLst/>
                </a:prstGeom>
                <a:noFill/>
              </p:spPr>
              <p:txBody>
                <a:bodyPr wrap="square" lIns="91440" tIns="45720" rIns="91440" bIns="45720" rtlCol="0" anchor="t">
                  <a:spAutoFit/>
                </a:bodyPr>
                <a:lstStyle/>
                <a:p>
                  <a:r>
                    <a:rPr lang="en-US" sz="1050">
                      <a:latin typeface="Lato"/>
                      <a:ea typeface="Lato"/>
                      <a:cs typeface="Lato"/>
                    </a:rPr>
                    <a:t>Patients visit approved community health centers</a:t>
                  </a:r>
                </a:p>
              </p:txBody>
            </p:sp>
          </p:grpSp>
          <p:sp>
            <p:nvSpPr>
              <p:cNvPr id="31" name="TextBox 30">
                <a:extLst>
                  <a:ext uri="{FF2B5EF4-FFF2-40B4-BE49-F238E27FC236}">
                    <a16:creationId xmlns:a16="http://schemas.microsoft.com/office/drawing/2014/main" id="{B2DB1D3C-8D04-414E-12BB-BE3F1E9E4E72}"/>
                  </a:ext>
                </a:extLst>
              </p:cNvPr>
              <p:cNvSpPr txBox="1"/>
              <p:nvPr/>
            </p:nvSpPr>
            <p:spPr>
              <a:xfrm>
                <a:off x="2565469" y="1976761"/>
                <a:ext cx="1411732" cy="603397"/>
              </a:xfrm>
              <a:prstGeom prst="rect">
                <a:avLst/>
              </a:prstGeom>
              <a:noFill/>
            </p:spPr>
            <p:txBody>
              <a:bodyPr wrap="square" lIns="91440" tIns="45720" rIns="91440" bIns="45720" rtlCol="0" anchor="t">
                <a:spAutoFit/>
              </a:bodyPr>
              <a:lstStyle/>
              <a:p>
                <a:r>
                  <a:rPr lang="en-US" sz="1050">
                    <a:latin typeface="Lato"/>
                    <a:ea typeface="Lato"/>
                    <a:cs typeface="Lato"/>
                  </a:rPr>
                  <a:t>Medical assistants takes images using smartphone device</a:t>
                </a:r>
                <a:endParaRPr lang="en-US" sz="1050"/>
              </a:p>
            </p:txBody>
          </p:sp>
          <p:sp>
            <p:nvSpPr>
              <p:cNvPr id="32" name="TextBox 31">
                <a:extLst>
                  <a:ext uri="{FF2B5EF4-FFF2-40B4-BE49-F238E27FC236}">
                    <a16:creationId xmlns:a16="http://schemas.microsoft.com/office/drawing/2014/main" id="{77055422-00FA-4437-E095-CE55B849FCF4}"/>
                  </a:ext>
                </a:extLst>
              </p:cNvPr>
              <p:cNvSpPr txBox="1"/>
              <p:nvPr/>
            </p:nvSpPr>
            <p:spPr>
              <a:xfrm rot="10800000">
                <a:off x="2294244" y="4700807"/>
                <a:ext cx="1222834" cy="603397"/>
              </a:xfrm>
              <a:prstGeom prst="rect">
                <a:avLst/>
              </a:prstGeom>
              <a:noFill/>
            </p:spPr>
            <p:txBody>
              <a:bodyPr wrap="square" lIns="91440" tIns="45720" rIns="91440" bIns="45720" rtlCol="0" anchor="t">
                <a:spAutoFit/>
              </a:bodyPr>
              <a:lstStyle/>
              <a:p>
                <a:r>
                  <a:rPr lang="en-US" sz="1050">
                    <a:latin typeface="Lato"/>
                    <a:ea typeface="Lato"/>
                    <a:cs typeface="Lato"/>
                  </a:rPr>
                  <a:t>Transferred using cloud </a:t>
                </a:r>
                <a:endParaRPr lang="en-US"/>
              </a:p>
              <a:p>
                <a:endParaRPr lang="en-US" sz="1050">
                  <a:ea typeface="Lato"/>
                  <a:cs typeface="Lato"/>
                </a:endParaRPr>
              </a:p>
            </p:txBody>
          </p:sp>
        </p:grpSp>
        <p:sp>
          <p:nvSpPr>
            <p:cNvPr id="34" name="TextBox 33">
              <a:extLst>
                <a:ext uri="{FF2B5EF4-FFF2-40B4-BE49-F238E27FC236}">
                  <a16:creationId xmlns:a16="http://schemas.microsoft.com/office/drawing/2014/main" id="{D532921C-5A25-BEAB-C04C-3DCD03B18AF5}"/>
                </a:ext>
              </a:extLst>
            </p:cNvPr>
            <p:cNvSpPr txBox="1"/>
            <p:nvPr/>
          </p:nvSpPr>
          <p:spPr>
            <a:xfrm>
              <a:off x="944394" y="3851807"/>
              <a:ext cx="1793994" cy="573210"/>
            </a:xfrm>
            <a:prstGeom prst="rect">
              <a:avLst/>
            </a:prstGeom>
            <a:noFill/>
          </p:spPr>
          <p:txBody>
            <a:bodyPr wrap="square" lIns="91440" tIns="45720" rIns="91440" bIns="45720" rtlCol="0" anchor="t">
              <a:spAutoFit/>
            </a:bodyPr>
            <a:lstStyle/>
            <a:p>
              <a:r>
                <a:rPr lang="en-US" sz="1050">
                  <a:latin typeface="Lato"/>
                  <a:ea typeface="Lato"/>
                  <a:cs typeface="Lato"/>
                </a:rPr>
                <a:t>Data is uploaded voutput is generated by neural network based AI system</a:t>
              </a:r>
            </a:p>
          </p:txBody>
        </p:sp>
      </p:grpSp>
      <p:cxnSp>
        <p:nvCxnSpPr>
          <p:cNvPr id="6" name="Straight Connector 5">
            <a:extLst>
              <a:ext uri="{FF2B5EF4-FFF2-40B4-BE49-F238E27FC236}">
                <a16:creationId xmlns:a16="http://schemas.microsoft.com/office/drawing/2014/main" id="{E6C95001-8233-274E-8358-78B16AB14DF2}"/>
              </a:ext>
            </a:extLst>
          </p:cNvPr>
          <p:cNvCxnSpPr/>
          <p:nvPr/>
        </p:nvCxnSpPr>
        <p:spPr>
          <a:xfrm>
            <a:off x="5106389" y="996574"/>
            <a:ext cx="0" cy="5391397"/>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A8E1E8A-B7ED-B665-3202-59D2817D74A4}"/>
              </a:ext>
            </a:extLst>
          </p:cNvPr>
          <p:cNvSpPr txBox="1"/>
          <p:nvPr/>
        </p:nvSpPr>
        <p:spPr>
          <a:xfrm>
            <a:off x="89381" y="5649139"/>
            <a:ext cx="4884334" cy="738664"/>
          </a:xfrm>
          <a:prstGeom prst="rect">
            <a:avLst/>
          </a:prstGeom>
          <a:solidFill>
            <a:schemeClr val="bg1">
              <a:lumMod val="85000"/>
            </a:schemeClr>
          </a:solidFill>
        </p:spPr>
        <p:txBody>
          <a:bodyPr wrap="square" rtlCol="0">
            <a:spAutoFit/>
          </a:bodyPr>
          <a:lstStyle/>
          <a:p>
            <a:r>
              <a:rPr lang="en-US" sz="1400" i="1"/>
              <a:t>“Scalable and novel problem-solving  using deep learning AI for eye-exams and partnering with centralized community health centers  to roll-out in markets”</a:t>
            </a:r>
          </a:p>
        </p:txBody>
      </p:sp>
      <p:sp>
        <p:nvSpPr>
          <p:cNvPr id="11" name="Title 22">
            <a:extLst>
              <a:ext uri="{FF2B5EF4-FFF2-40B4-BE49-F238E27FC236}">
                <a16:creationId xmlns:a16="http://schemas.microsoft.com/office/drawing/2014/main" id="{942CCBEC-8876-A7E2-A21A-777F9A4ACC37}"/>
              </a:ext>
            </a:extLst>
          </p:cNvPr>
          <p:cNvSpPr txBox="1">
            <a:spLocks/>
          </p:cNvSpPr>
          <p:nvPr/>
        </p:nvSpPr>
        <p:spPr bwMode="auto">
          <a:xfrm>
            <a:off x="169487" y="873099"/>
            <a:ext cx="4675642" cy="335128"/>
          </a:xfrm>
          <a:prstGeom prst="rect">
            <a:avLst/>
          </a:prstGeom>
          <a:solidFill>
            <a:schemeClr val="bg1">
              <a:lumMod val="95000"/>
            </a:schemeClr>
          </a:solidFill>
          <a:ln>
            <a:noFill/>
          </a:ln>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1800" kern="1200">
                <a:solidFill>
                  <a:schemeClr val="tx1"/>
                </a:solidFill>
                <a:latin typeface="+mj-lt"/>
                <a:ea typeface="+mj-ea"/>
                <a:cs typeface="+mj-cs"/>
              </a:defRPr>
            </a:lvl1pPr>
            <a:lvl2pPr algn="l" rtl="0" fontAlgn="base">
              <a:lnSpc>
                <a:spcPct val="90000"/>
              </a:lnSpc>
              <a:spcBef>
                <a:spcPct val="0"/>
              </a:spcBef>
              <a:spcAft>
                <a:spcPct val="0"/>
              </a:spcAft>
              <a:defRPr sz="1800">
                <a:solidFill>
                  <a:schemeClr val="tx1"/>
                </a:solidFill>
                <a:latin typeface="Lato Black" panose="020F0502020204030203" pitchFamily="34" charset="0"/>
              </a:defRPr>
            </a:lvl2pPr>
            <a:lvl3pPr algn="l" rtl="0" fontAlgn="base">
              <a:lnSpc>
                <a:spcPct val="90000"/>
              </a:lnSpc>
              <a:spcBef>
                <a:spcPct val="0"/>
              </a:spcBef>
              <a:spcAft>
                <a:spcPct val="0"/>
              </a:spcAft>
              <a:defRPr sz="1800">
                <a:solidFill>
                  <a:schemeClr val="tx1"/>
                </a:solidFill>
                <a:latin typeface="Lato Black" panose="020F0502020204030203" pitchFamily="34" charset="0"/>
              </a:defRPr>
            </a:lvl3pPr>
            <a:lvl4pPr algn="l" rtl="0" fontAlgn="base">
              <a:lnSpc>
                <a:spcPct val="90000"/>
              </a:lnSpc>
              <a:spcBef>
                <a:spcPct val="0"/>
              </a:spcBef>
              <a:spcAft>
                <a:spcPct val="0"/>
              </a:spcAft>
              <a:defRPr sz="1800">
                <a:solidFill>
                  <a:schemeClr val="tx1"/>
                </a:solidFill>
                <a:latin typeface="Lato Black" panose="020F0502020204030203" pitchFamily="34" charset="0"/>
              </a:defRPr>
            </a:lvl4pPr>
            <a:lvl5pPr algn="l" rtl="0" fontAlgn="base">
              <a:lnSpc>
                <a:spcPct val="90000"/>
              </a:lnSpc>
              <a:spcBef>
                <a:spcPct val="0"/>
              </a:spcBef>
              <a:spcAft>
                <a:spcPct val="0"/>
              </a:spcAft>
              <a:defRPr sz="1800">
                <a:solidFill>
                  <a:schemeClr val="tx1"/>
                </a:solidFill>
                <a:latin typeface="Lato Black" panose="020F0502020204030203" pitchFamily="34" charset="0"/>
              </a:defRPr>
            </a:lvl5pPr>
            <a:lvl6pPr marL="257175" algn="l" rtl="0" fontAlgn="base">
              <a:lnSpc>
                <a:spcPct val="90000"/>
              </a:lnSpc>
              <a:spcBef>
                <a:spcPct val="0"/>
              </a:spcBef>
              <a:spcAft>
                <a:spcPct val="0"/>
              </a:spcAft>
              <a:defRPr sz="1800">
                <a:solidFill>
                  <a:schemeClr val="tx1"/>
                </a:solidFill>
                <a:latin typeface="Lato Black" panose="020F0502020204030203" pitchFamily="34" charset="0"/>
              </a:defRPr>
            </a:lvl6pPr>
            <a:lvl7pPr marL="514350" algn="l" rtl="0" fontAlgn="base">
              <a:lnSpc>
                <a:spcPct val="90000"/>
              </a:lnSpc>
              <a:spcBef>
                <a:spcPct val="0"/>
              </a:spcBef>
              <a:spcAft>
                <a:spcPct val="0"/>
              </a:spcAft>
              <a:defRPr sz="1800">
                <a:solidFill>
                  <a:schemeClr val="tx1"/>
                </a:solidFill>
                <a:latin typeface="Lato Black" panose="020F0502020204030203" pitchFamily="34" charset="0"/>
              </a:defRPr>
            </a:lvl7pPr>
            <a:lvl8pPr marL="771525" algn="l" rtl="0" fontAlgn="base">
              <a:lnSpc>
                <a:spcPct val="90000"/>
              </a:lnSpc>
              <a:spcBef>
                <a:spcPct val="0"/>
              </a:spcBef>
              <a:spcAft>
                <a:spcPct val="0"/>
              </a:spcAft>
              <a:defRPr sz="1800">
                <a:solidFill>
                  <a:schemeClr val="tx1"/>
                </a:solidFill>
                <a:latin typeface="Lato Black" panose="020F0502020204030203" pitchFamily="34" charset="0"/>
              </a:defRPr>
            </a:lvl8pPr>
            <a:lvl9pPr marL="1028700" algn="l" rtl="0" fontAlgn="base">
              <a:lnSpc>
                <a:spcPct val="90000"/>
              </a:lnSpc>
              <a:spcBef>
                <a:spcPct val="0"/>
              </a:spcBef>
              <a:spcAft>
                <a:spcPct val="0"/>
              </a:spcAft>
              <a:defRPr sz="1800">
                <a:solidFill>
                  <a:schemeClr val="tx1"/>
                </a:solidFill>
                <a:latin typeface="Lato Black" panose="020F0502020204030203" pitchFamily="34" charset="0"/>
              </a:defRPr>
            </a:lvl9pPr>
          </a:lstStyle>
          <a:p>
            <a:pPr eaLnBrk="1" hangingPunct="1"/>
            <a:r>
              <a:rPr lang="en-US" i="1"/>
              <a:t>Our Idea – Smartphone powered eye exam</a:t>
            </a:r>
          </a:p>
        </p:txBody>
      </p:sp>
      <p:sp>
        <p:nvSpPr>
          <p:cNvPr id="12" name="Title 22">
            <a:extLst>
              <a:ext uri="{FF2B5EF4-FFF2-40B4-BE49-F238E27FC236}">
                <a16:creationId xmlns:a16="http://schemas.microsoft.com/office/drawing/2014/main" id="{F4996D31-E3FD-9E54-3ADA-EB35BC1161DA}"/>
              </a:ext>
            </a:extLst>
          </p:cNvPr>
          <p:cNvSpPr txBox="1">
            <a:spLocks/>
          </p:cNvSpPr>
          <p:nvPr/>
        </p:nvSpPr>
        <p:spPr bwMode="auto">
          <a:xfrm>
            <a:off x="5272645" y="873099"/>
            <a:ext cx="3735448" cy="345565"/>
          </a:xfrm>
          <a:prstGeom prst="rect">
            <a:avLst/>
          </a:prstGeom>
          <a:solidFill>
            <a:schemeClr val="bg1">
              <a:lumMod val="95000"/>
            </a:schemeClr>
          </a:solidFill>
          <a:ln>
            <a:noFill/>
          </a:ln>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1800" kern="1200">
                <a:solidFill>
                  <a:schemeClr val="tx1"/>
                </a:solidFill>
                <a:latin typeface="+mj-lt"/>
                <a:ea typeface="+mj-ea"/>
                <a:cs typeface="+mj-cs"/>
              </a:defRPr>
            </a:lvl1pPr>
            <a:lvl2pPr algn="l" rtl="0" fontAlgn="base">
              <a:lnSpc>
                <a:spcPct val="90000"/>
              </a:lnSpc>
              <a:spcBef>
                <a:spcPct val="0"/>
              </a:spcBef>
              <a:spcAft>
                <a:spcPct val="0"/>
              </a:spcAft>
              <a:defRPr sz="1800">
                <a:solidFill>
                  <a:schemeClr val="tx1"/>
                </a:solidFill>
                <a:latin typeface="Lato Black" panose="020F0502020204030203" pitchFamily="34" charset="0"/>
              </a:defRPr>
            </a:lvl2pPr>
            <a:lvl3pPr algn="l" rtl="0" fontAlgn="base">
              <a:lnSpc>
                <a:spcPct val="90000"/>
              </a:lnSpc>
              <a:spcBef>
                <a:spcPct val="0"/>
              </a:spcBef>
              <a:spcAft>
                <a:spcPct val="0"/>
              </a:spcAft>
              <a:defRPr sz="1800">
                <a:solidFill>
                  <a:schemeClr val="tx1"/>
                </a:solidFill>
                <a:latin typeface="Lato Black" panose="020F0502020204030203" pitchFamily="34" charset="0"/>
              </a:defRPr>
            </a:lvl3pPr>
            <a:lvl4pPr algn="l" rtl="0" fontAlgn="base">
              <a:lnSpc>
                <a:spcPct val="90000"/>
              </a:lnSpc>
              <a:spcBef>
                <a:spcPct val="0"/>
              </a:spcBef>
              <a:spcAft>
                <a:spcPct val="0"/>
              </a:spcAft>
              <a:defRPr sz="1800">
                <a:solidFill>
                  <a:schemeClr val="tx1"/>
                </a:solidFill>
                <a:latin typeface="Lato Black" panose="020F0502020204030203" pitchFamily="34" charset="0"/>
              </a:defRPr>
            </a:lvl4pPr>
            <a:lvl5pPr algn="l" rtl="0" fontAlgn="base">
              <a:lnSpc>
                <a:spcPct val="90000"/>
              </a:lnSpc>
              <a:spcBef>
                <a:spcPct val="0"/>
              </a:spcBef>
              <a:spcAft>
                <a:spcPct val="0"/>
              </a:spcAft>
              <a:defRPr sz="1800">
                <a:solidFill>
                  <a:schemeClr val="tx1"/>
                </a:solidFill>
                <a:latin typeface="Lato Black" panose="020F0502020204030203" pitchFamily="34" charset="0"/>
              </a:defRPr>
            </a:lvl5pPr>
            <a:lvl6pPr marL="257175" algn="l" rtl="0" fontAlgn="base">
              <a:lnSpc>
                <a:spcPct val="90000"/>
              </a:lnSpc>
              <a:spcBef>
                <a:spcPct val="0"/>
              </a:spcBef>
              <a:spcAft>
                <a:spcPct val="0"/>
              </a:spcAft>
              <a:defRPr sz="1800">
                <a:solidFill>
                  <a:schemeClr val="tx1"/>
                </a:solidFill>
                <a:latin typeface="Lato Black" panose="020F0502020204030203" pitchFamily="34" charset="0"/>
              </a:defRPr>
            </a:lvl6pPr>
            <a:lvl7pPr marL="514350" algn="l" rtl="0" fontAlgn="base">
              <a:lnSpc>
                <a:spcPct val="90000"/>
              </a:lnSpc>
              <a:spcBef>
                <a:spcPct val="0"/>
              </a:spcBef>
              <a:spcAft>
                <a:spcPct val="0"/>
              </a:spcAft>
              <a:defRPr sz="1800">
                <a:solidFill>
                  <a:schemeClr val="tx1"/>
                </a:solidFill>
                <a:latin typeface="Lato Black" panose="020F0502020204030203" pitchFamily="34" charset="0"/>
              </a:defRPr>
            </a:lvl7pPr>
            <a:lvl8pPr marL="771525" algn="l" rtl="0" fontAlgn="base">
              <a:lnSpc>
                <a:spcPct val="90000"/>
              </a:lnSpc>
              <a:spcBef>
                <a:spcPct val="0"/>
              </a:spcBef>
              <a:spcAft>
                <a:spcPct val="0"/>
              </a:spcAft>
              <a:defRPr sz="1800">
                <a:solidFill>
                  <a:schemeClr val="tx1"/>
                </a:solidFill>
                <a:latin typeface="Lato Black" panose="020F0502020204030203" pitchFamily="34" charset="0"/>
              </a:defRPr>
            </a:lvl8pPr>
            <a:lvl9pPr marL="1028700" algn="l" rtl="0" fontAlgn="base">
              <a:lnSpc>
                <a:spcPct val="90000"/>
              </a:lnSpc>
              <a:spcBef>
                <a:spcPct val="0"/>
              </a:spcBef>
              <a:spcAft>
                <a:spcPct val="0"/>
              </a:spcAft>
              <a:defRPr sz="1800">
                <a:solidFill>
                  <a:schemeClr val="tx1"/>
                </a:solidFill>
                <a:latin typeface="Lato Black" panose="020F0502020204030203" pitchFamily="34" charset="0"/>
              </a:defRPr>
            </a:lvl9pPr>
          </a:lstStyle>
          <a:p>
            <a:pPr eaLnBrk="1" hangingPunct="1"/>
            <a:r>
              <a:rPr lang="en-US" i="1"/>
              <a:t>Market Size - Global AI Diagnostic </a:t>
            </a:r>
          </a:p>
        </p:txBody>
      </p:sp>
      <p:pic>
        <p:nvPicPr>
          <p:cNvPr id="16" name="Picture 15">
            <a:extLst>
              <a:ext uri="{FF2B5EF4-FFF2-40B4-BE49-F238E27FC236}">
                <a16:creationId xmlns:a16="http://schemas.microsoft.com/office/drawing/2014/main" id="{9EE73904-8027-2CF0-0271-1B152F2D35E2}"/>
              </a:ext>
            </a:extLst>
          </p:cNvPr>
          <p:cNvPicPr>
            <a:picLocks noChangeAspect="1"/>
          </p:cNvPicPr>
          <p:nvPr/>
        </p:nvPicPr>
        <p:blipFill rotWithShape="1">
          <a:blip r:embed="rId11"/>
          <a:srcRect l="14387" t="18693"/>
          <a:stretch/>
        </p:blipFill>
        <p:spPr>
          <a:xfrm>
            <a:off x="5272647" y="1497372"/>
            <a:ext cx="3735446" cy="2064804"/>
          </a:xfrm>
          <a:prstGeom prst="rect">
            <a:avLst/>
          </a:prstGeom>
        </p:spPr>
      </p:pic>
      <p:sp>
        <p:nvSpPr>
          <p:cNvPr id="17" name="Title 22">
            <a:extLst>
              <a:ext uri="{FF2B5EF4-FFF2-40B4-BE49-F238E27FC236}">
                <a16:creationId xmlns:a16="http://schemas.microsoft.com/office/drawing/2014/main" id="{15291117-3798-9A2A-4693-096C224E69EA}"/>
              </a:ext>
            </a:extLst>
          </p:cNvPr>
          <p:cNvSpPr txBox="1">
            <a:spLocks/>
          </p:cNvSpPr>
          <p:nvPr/>
        </p:nvSpPr>
        <p:spPr bwMode="auto">
          <a:xfrm>
            <a:off x="5239064" y="3632082"/>
            <a:ext cx="3735448" cy="345565"/>
          </a:xfrm>
          <a:prstGeom prst="rect">
            <a:avLst/>
          </a:prstGeom>
          <a:solidFill>
            <a:schemeClr val="bg1">
              <a:lumMod val="95000"/>
            </a:schemeClr>
          </a:solidFill>
          <a:ln>
            <a:noFill/>
          </a:ln>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1800" kern="1200">
                <a:solidFill>
                  <a:schemeClr val="tx1"/>
                </a:solidFill>
                <a:latin typeface="+mj-lt"/>
                <a:ea typeface="+mj-ea"/>
                <a:cs typeface="+mj-cs"/>
              </a:defRPr>
            </a:lvl1pPr>
            <a:lvl2pPr algn="l" rtl="0" fontAlgn="base">
              <a:lnSpc>
                <a:spcPct val="90000"/>
              </a:lnSpc>
              <a:spcBef>
                <a:spcPct val="0"/>
              </a:spcBef>
              <a:spcAft>
                <a:spcPct val="0"/>
              </a:spcAft>
              <a:defRPr sz="1800">
                <a:solidFill>
                  <a:schemeClr val="tx1"/>
                </a:solidFill>
                <a:latin typeface="Lato Black" panose="020F0502020204030203" pitchFamily="34" charset="0"/>
              </a:defRPr>
            </a:lvl2pPr>
            <a:lvl3pPr algn="l" rtl="0" fontAlgn="base">
              <a:lnSpc>
                <a:spcPct val="90000"/>
              </a:lnSpc>
              <a:spcBef>
                <a:spcPct val="0"/>
              </a:spcBef>
              <a:spcAft>
                <a:spcPct val="0"/>
              </a:spcAft>
              <a:defRPr sz="1800">
                <a:solidFill>
                  <a:schemeClr val="tx1"/>
                </a:solidFill>
                <a:latin typeface="Lato Black" panose="020F0502020204030203" pitchFamily="34" charset="0"/>
              </a:defRPr>
            </a:lvl3pPr>
            <a:lvl4pPr algn="l" rtl="0" fontAlgn="base">
              <a:lnSpc>
                <a:spcPct val="90000"/>
              </a:lnSpc>
              <a:spcBef>
                <a:spcPct val="0"/>
              </a:spcBef>
              <a:spcAft>
                <a:spcPct val="0"/>
              </a:spcAft>
              <a:defRPr sz="1800">
                <a:solidFill>
                  <a:schemeClr val="tx1"/>
                </a:solidFill>
                <a:latin typeface="Lato Black" panose="020F0502020204030203" pitchFamily="34" charset="0"/>
              </a:defRPr>
            </a:lvl4pPr>
            <a:lvl5pPr algn="l" rtl="0" fontAlgn="base">
              <a:lnSpc>
                <a:spcPct val="90000"/>
              </a:lnSpc>
              <a:spcBef>
                <a:spcPct val="0"/>
              </a:spcBef>
              <a:spcAft>
                <a:spcPct val="0"/>
              </a:spcAft>
              <a:defRPr sz="1800">
                <a:solidFill>
                  <a:schemeClr val="tx1"/>
                </a:solidFill>
                <a:latin typeface="Lato Black" panose="020F0502020204030203" pitchFamily="34" charset="0"/>
              </a:defRPr>
            </a:lvl5pPr>
            <a:lvl6pPr marL="257175" algn="l" rtl="0" fontAlgn="base">
              <a:lnSpc>
                <a:spcPct val="90000"/>
              </a:lnSpc>
              <a:spcBef>
                <a:spcPct val="0"/>
              </a:spcBef>
              <a:spcAft>
                <a:spcPct val="0"/>
              </a:spcAft>
              <a:defRPr sz="1800">
                <a:solidFill>
                  <a:schemeClr val="tx1"/>
                </a:solidFill>
                <a:latin typeface="Lato Black" panose="020F0502020204030203" pitchFamily="34" charset="0"/>
              </a:defRPr>
            </a:lvl6pPr>
            <a:lvl7pPr marL="514350" algn="l" rtl="0" fontAlgn="base">
              <a:lnSpc>
                <a:spcPct val="90000"/>
              </a:lnSpc>
              <a:spcBef>
                <a:spcPct val="0"/>
              </a:spcBef>
              <a:spcAft>
                <a:spcPct val="0"/>
              </a:spcAft>
              <a:defRPr sz="1800">
                <a:solidFill>
                  <a:schemeClr val="tx1"/>
                </a:solidFill>
                <a:latin typeface="Lato Black" panose="020F0502020204030203" pitchFamily="34" charset="0"/>
              </a:defRPr>
            </a:lvl7pPr>
            <a:lvl8pPr marL="771525" algn="l" rtl="0" fontAlgn="base">
              <a:lnSpc>
                <a:spcPct val="90000"/>
              </a:lnSpc>
              <a:spcBef>
                <a:spcPct val="0"/>
              </a:spcBef>
              <a:spcAft>
                <a:spcPct val="0"/>
              </a:spcAft>
              <a:defRPr sz="1800">
                <a:solidFill>
                  <a:schemeClr val="tx1"/>
                </a:solidFill>
                <a:latin typeface="Lato Black" panose="020F0502020204030203" pitchFamily="34" charset="0"/>
              </a:defRPr>
            </a:lvl8pPr>
            <a:lvl9pPr marL="1028700" algn="l" rtl="0" fontAlgn="base">
              <a:lnSpc>
                <a:spcPct val="90000"/>
              </a:lnSpc>
              <a:spcBef>
                <a:spcPct val="0"/>
              </a:spcBef>
              <a:spcAft>
                <a:spcPct val="0"/>
              </a:spcAft>
              <a:defRPr sz="1800">
                <a:solidFill>
                  <a:schemeClr val="tx1"/>
                </a:solidFill>
                <a:latin typeface="Lato Black" panose="020F0502020204030203" pitchFamily="34" charset="0"/>
              </a:defRPr>
            </a:lvl9pPr>
          </a:lstStyle>
          <a:p>
            <a:pPr eaLnBrk="1" hangingPunct="1"/>
            <a:r>
              <a:rPr lang="en-US" i="1"/>
              <a:t>Competitive Positioning</a:t>
            </a:r>
          </a:p>
        </p:txBody>
      </p:sp>
      <p:sp>
        <p:nvSpPr>
          <p:cNvPr id="27" name="TextBox 26">
            <a:extLst>
              <a:ext uri="{FF2B5EF4-FFF2-40B4-BE49-F238E27FC236}">
                <a16:creationId xmlns:a16="http://schemas.microsoft.com/office/drawing/2014/main" id="{22F4EF7D-449E-A685-FB1A-95F2B6A4CE99}"/>
              </a:ext>
            </a:extLst>
          </p:cNvPr>
          <p:cNvSpPr txBox="1"/>
          <p:nvPr/>
        </p:nvSpPr>
        <p:spPr>
          <a:xfrm>
            <a:off x="-43128" y="6517340"/>
            <a:ext cx="3784148" cy="200055"/>
          </a:xfrm>
          <a:prstGeom prst="rect">
            <a:avLst/>
          </a:prstGeom>
          <a:noFill/>
        </p:spPr>
        <p:txBody>
          <a:bodyPr wrap="square">
            <a:spAutoFit/>
          </a:bodyPr>
          <a:lstStyle/>
          <a:p>
            <a:r>
              <a:rPr lang="en-US" sz="700">
                <a:hlinkClick r:id="rId12">
                  <a:extLst>
                    <a:ext uri="{A12FA001-AC4F-418D-AE19-62706E023703}">
                      <ahyp:hlinkClr xmlns:ahyp="http://schemas.microsoft.com/office/drawing/2018/hyperlinkcolor" val="tx"/>
                    </a:ext>
                  </a:extLst>
                </a:hlinkClick>
              </a:rPr>
              <a:t>Source: AI In Diagnostics Market Report 2021-2028 | Adroit Market Research</a:t>
            </a:r>
            <a:r>
              <a:rPr lang="en-US" sz="700"/>
              <a:t>, </a:t>
            </a:r>
          </a:p>
        </p:txBody>
      </p:sp>
      <p:pic>
        <p:nvPicPr>
          <p:cNvPr id="35" name="Picture 34">
            <a:extLst>
              <a:ext uri="{FF2B5EF4-FFF2-40B4-BE49-F238E27FC236}">
                <a16:creationId xmlns:a16="http://schemas.microsoft.com/office/drawing/2014/main" id="{04E8C69B-BBF6-A8A1-DBC5-8C3CC5295946}"/>
              </a:ext>
            </a:extLst>
          </p:cNvPr>
          <p:cNvPicPr>
            <a:picLocks noChangeAspect="1"/>
          </p:cNvPicPr>
          <p:nvPr/>
        </p:nvPicPr>
        <p:blipFill>
          <a:blip r:embed="rId13"/>
          <a:stretch>
            <a:fillRect/>
          </a:stretch>
        </p:blipFill>
        <p:spPr>
          <a:xfrm>
            <a:off x="5194111" y="4047553"/>
            <a:ext cx="3860508" cy="2448644"/>
          </a:xfrm>
          <a:prstGeom prst="rect">
            <a:avLst/>
          </a:prstGeom>
        </p:spPr>
      </p:pic>
      <p:sp>
        <p:nvSpPr>
          <p:cNvPr id="37" name="TextBox 36">
            <a:extLst>
              <a:ext uri="{FF2B5EF4-FFF2-40B4-BE49-F238E27FC236}">
                <a16:creationId xmlns:a16="http://schemas.microsoft.com/office/drawing/2014/main" id="{4D617AC6-662E-9107-A212-E9418EF1938C}"/>
              </a:ext>
            </a:extLst>
          </p:cNvPr>
          <p:cNvSpPr txBox="1"/>
          <p:nvPr/>
        </p:nvSpPr>
        <p:spPr>
          <a:xfrm>
            <a:off x="5106389" y="6509646"/>
            <a:ext cx="3860506" cy="200055"/>
          </a:xfrm>
          <a:prstGeom prst="rect">
            <a:avLst/>
          </a:prstGeom>
          <a:noFill/>
        </p:spPr>
        <p:txBody>
          <a:bodyPr wrap="square">
            <a:spAutoFit/>
          </a:bodyPr>
          <a:lstStyle/>
          <a:p>
            <a:r>
              <a:rPr lang="en-US" sz="700" b="0" i="0">
                <a:solidFill>
                  <a:srgbClr val="4C4C4C"/>
                </a:solidFill>
                <a:effectLst/>
                <a:latin typeface="MS Gloriola II"/>
              </a:rPr>
              <a:t>Size of the bubble represents Market Value</a:t>
            </a:r>
            <a:endParaRPr lang="en-US" sz="700"/>
          </a:p>
        </p:txBody>
      </p:sp>
    </p:spTree>
    <p:extLst>
      <p:ext uri="{BB962C8B-B14F-4D97-AF65-F5344CB8AC3E}">
        <p14:creationId xmlns:p14="http://schemas.microsoft.com/office/powerpoint/2010/main" val="291600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DA161CFE-C2E3-6153-6308-4A2ABCB6DA4E}"/>
              </a:ext>
            </a:extLst>
          </p:cNvPr>
          <p:cNvSpPr>
            <a:spLocks noGrp="1"/>
          </p:cNvSpPr>
          <p:nvPr>
            <p:ph type="title"/>
          </p:nvPr>
        </p:nvSpPr>
        <p:spPr>
          <a:xfrm>
            <a:off x="99878" y="145378"/>
            <a:ext cx="6525185" cy="497915"/>
          </a:xfrm>
        </p:spPr>
        <p:txBody>
          <a:bodyPr/>
          <a:lstStyle/>
          <a:p>
            <a:r>
              <a:rPr lang="en-US" sz="2400"/>
              <a:t>Research Process and Privacy Considerations</a:t>
            </a:r>
          </a:p>
        </p:txBody>
      </p:sp>
      <p:cxnSp>
        <p:nvCxnSpPr>
          <p:cNvPr id="2" name="Straight Connector 1">
            <a:extLst>
              <a:ext uri="{FF2B5EF4-FFF2-40B4-BE49-F238E27FC236}">
                <a16:creationId xmlns:a16="http://schemas.microsoft.com/office/drawing/2014/main" id="{C2A1FBC6-BD6A-5F47-6750-D70B78C7A630}"/>
              </a:ext>
            </a:extLst>
          </p:cNvPr>
          <p:cNvCxnSpPr/>
          <p:nvPr/>
        </p:nvCxnSpPr>
        <p:spPr>
          <a:xfrm>
            <a:off x="3681350" y="937197"/>
            <a:ext cx="0" cy="5391397"/>
          </a:xfrm>
          <a:prstGeom prst="line">
            <a:avLst/>
          </a:prstGeom>
          <a:ln w="19050"/>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5E3CE5D0-FD23-1A48-9B60-68702098B5A9}"/>
              </a:ext>
            </a:extLst>
          </p:cNvPr>
          <p:cNvCxnSpPr/>
          <p:nvPr/>
        </p:nvCxnSpPr>
        <p:spPr>
          <a:xfrm>
            <a:off x="6555178" y="1129524"/>
            <a:ext cx="0" cy="5391397"/>
          </a:xfrm>
          <a:prstGeom prst="line">
            <a:avLst/>
          </a:prstGeom>
          <a:ln w="19050"/>
        </p:spPr>
        <p:style>
          <a:lnRef idx="1">
            <a:schemeClr val="dk1"/>
          </a:lnRef>
          <a:fillRef idx="0">
            <a:schemeClr val="dk1"/>
          </a:fillRef>
          <a:effectRef idx="0">
            <a:schemeClr val="dk1"/>
          </a:effectRef>
          <a:fontRef idx="minor">
            <a:schemeClr val="tx1"/>
          </a:fontRef>
        </p:style>
      </p:cxnSp>
      <p:sp>
        <p:nvSpPr>
          <p:cNvPr id="4" name="Title 22">
            <a:extLst>
              <a:ext uri="{FF2B5EF4-FFF2-40B4-BE49-F238E27FC236}">
                <a16:creationId xmlns:a16="http://schemas.microsoft.com/office/drawing/2014/main" id="{DFEAC274-332A-AB42-85C4-60A552C24D5D}"/>
              </a:ext>
            </a:extLst>
          </p:cNvPr>
          <p:cNvSpPr txBox="1">
            <a:spLocks/>
          </p:cNvSpPr>
          <p:nvPr/>
        </p:nvSpPr>
        <p:spPr bwMode="auto">
          <a:xfrm>
            <a:off x="559163" y="783959"/>
            <a:ext cx="2563024" cy="345565"/>
          </a:xfrm>
          <a:prstGeom prst="rect">
            <a:avLst/>
          </a:prstGeom>
          <a:solidFill>
            <a:schemeClr val="bg1">
              <a:lumMod val="95000"/>
            </a:schemeClr>
          </a:solidFill>
          <a:ln>
            <a:noFill/>
          </a:ln>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1800" kern="1200">
                <a:solidFill>
                  <a:schemeClr val="tx1"/>
                </a:solidFill>
                <a:latin typeface="+mj-lt"/>
                <a:ea typeface="+mj-ea"/>
                <a:cs typeface="+mj-cs"/>
              </a:defRPr>
            </a:lvl1pPr>
            <a:lvl2pPr algn="l" rtl="0" fontAlgn="base">
              <a:lnSpc>
                <a:spcPct val="90000"/>
              </a:lnSpc>
              <a:spcBef>
                <a:spcPct val="0"/>
              </a:spcBef>
              <a:spcAft>
                <a:spcPct val="0"/>
              </a:spcAft>
              <a:defRPr sz="1800">
                <a:solidFill>
                  <a:schemeClr val="tx1"/>
                </a:solidFill>
                <a:latin typeface="Lato Black" panose="020F0502020204030203" pitchFamily="34" charset="0"/>
              </a:defRPr>
            </a:lvl2pPr>
            <a:lvl3pPr algn="l" rtl="0" fontAlgn="base">
              <a:lnSpc>
                <a:spcPct val="90000"/>
              </a:lnSpc>
              <a:spcBef>
                <a:spcPct val="0"/>
              </a:spcBef>
              <a:spcAft>
                <a:spcPct val="0"/>
              </a:spcAft>
              <a:defRPr sz="1800">
                <a:solidFill>
                  <a:schemeClr val="tx1"/>
                </a:solidFill>
                <a:latin typeface="Lato Black" panose="020F0502020204030203" pitchFamily="34" charset="0"/>
              </a:defRPr>
            </a:lvl3pPr>
            <a:lvl4pPr algn="l" rtl="0" fontAlgn="base">
              <a:lnSpc>
                <a:spcPct val="90000"/>
              </a:lnSpc>
              <a:spcBef>
                <a:spcPct val="0"/>
              </a:spcBef>
              <a:spcAft>
                <a:spcPct val="0"/>
              </a:spcAft>
              <a:defRPr sz="1800">
                <a:solidFill>
                  <a:schemeClr val="tx1"/>
                </a:solidFill>
                <a:latin typeface="Lato Black" panose="020F0502020204030203" pitchFamily="34" charset="0"/>
              </a:defRPr>
            </a:lvl4pPr>
            <a:lvl5pPr algn="l" rtl="0" fontAlgn="base">
              <a:lnSpc>
                <a:spcPct val="90000"/>
              </a:lnSpc>
              <a:spcBef>
                <a:spcPct val="0"/>
              </a:spcBef>
              <a:spcAft>
                <a:spcPct val="0"/>
              </a:spcAft>
              <a:defRPr sz="1800">
                <a:solidFill>
                  <a:schemeClr val="tx1"/>
                </a:solidFill>
                <a:latin typeface="Lato Black" panose="020F0502020204030203" pitchFamily="34" charset="0"/>
              </a:defRPr>
            </a:lvl5pPr>
            <a:lvl6pPr marL="257175" algn="l" rtl="0" fontAlgn="base">
              <a:lnSpc>
                <a:spcPct val="90000"/>
              </a:lnSpc>
              <a:spcBef>
                <a:spcPct val="0"/>
              </a:spcBef>
              <a:spcAft>
                <a:spcPct val="0"/>
              </a:spcAft>
              <a:defRPr sz="1800">
                <a:solidFill>
                  <a:schemeClr val="tx1"/>
                </a:solidFill>
                <a:latin typeface="Lato Black" panose="020F0502020204030203" pitchFamily="34" charset="0"/>
              </a:defRPr>
            </a:lvl6pPr>
            <a:lvl7pPr marL="514350" algn="l" rtl="0" fontAlgn="base">
              <a:lnSpc>
                <a:spcPct val="90000"/>
              </a:lnSpc>
              <a:spcBef>
                <a:spcPct val="0"/>
              </a:spcBef>
              <a:spcAft>
                <a:spcPct val="0"/>
              </a:spcAft>
              <a:defRPr sz="1800">
                <a:solidFill>
                  <a:schemeClr val="tx1"/>
                </a:solidFill>
                <a:latin typeface="Lato Black" panose="020F0502020204030203" pitchFamily="34" charset="0"/>
              </a:defRPr>
            </a:lvl7pPr>
            <a:lvl8pPr marL="771525" algn="l" rtl="0" fontAlgn="base">
              <a:lnSpc>
                <a:spcPct val="90000"/>
              </a:lnSpc>
              <a:spcBef>
                <a:spcPct val="0"/>
              </a:spcBef>
              <a:spcAft>
                <a:spcPct val="0"/>
              </a:spcAft>
              <a:defRPr sz="1800">
                <a:solidFill>
                  <a:schemeClr val="tx1"/>
                </a:solidFill>
                <a:latin typeface="Lato Black" panose="020F0502020204030203" pitchFamily="34" charset="0"/>
              </a:defRPr>
            </a:lvl8pPr>
            <a:lvl9pPr marL="1028700" algn="l" rtl="0" fontAlgn="base">
              <a:lnSpc>
                <a:spcPct val="90000"/>
              </a:lnSpc>
              <a:spcBef>
                <a:spcPct val="0"/>
              </a:spcBef>
              <a:spcAft>
                <a:spcPct val="0"/>
              </a:spcAft>
              <a:defRPr sz="1800">
                <a:solidFill>
                  <a:schemeClr val="tx1"/>
                </a:solidFill>
                <a:latin typeface="Lato Black" panose="020F0502020204030203" pitchFamily="34" charset="0"/>
              </a:defRPr>
            </a:lvl9pPr>
          </a:lstStyle>
          <a:p>
            <a:pPr eaLnBrk="1" hangingPunct="1"/>
            <a:r>
              <a:rPr lang="en-US" i="1"/>
              <a:t>Evidence of Research</a:t>
            </a:r>
          </a:p>
        </p:txBody>
      </p:sp>
      <p:pic>
        <p:nvPicPr>
          <p:cNvPr id="6" name="Picture 5">
            <a:extLst>
              <a:ext uri="{FF2B5EF4-FFF2-40B4-BE49-F238E27FC236}">
                <a16:creationId xmlns:a16="http://schemas.microsoft.com/office/drawing/2014/main" id="{2FAD92D8-25D2-F2FE-55CD-B17BD7C89DDC}"/>
              </a:ext>
            </a:extLst>
          </p:cNvPr>
          <p:cNvPicPr>
            <a:picLocks noChangeAspect="1"/>
          </p:cNvPicPr>
          <p:nvPr/>
        </p:nvPicPr>
        <p:blipFill>
          <a:blip r:embed="rId3"/>
          <a:stretch>
            <a:fillRect/>
          </a:stretch>
        </p:blipFill>
        <p:spPr>
          <a:xfrm>
            <a:off x="54134" y="2558506"/>
            <a:ext cx="3472837" cy="1740988"/>
          </a:xfrm>
          <a:prstGeom prst="rect">
            <a:avLst/>
          </a:prstGeom>
        </p:spPr>
      </p:pic>
      <p:pic>
        <p:nvPicPr>
          <p:cNvPr id="8" name="Picture 7">
            <a:extLst>
              <a:ext uri="{FF2B5EF4-FFF2-40B4-BE49-F238E27FC236}">
                <a16:creationId xmlns:a16="http://schemas.microsoft.com/office/drawing/2014/main" id="{7E97B724-DB92-13A2-58FA-327604D948E5}"/>
              </a:ext>
            </a:extLst>
          </p:cNvPr>
          <p:cNvPicPr>
            <a:picLocks noChangeAspect="1"/>
          </p:cNvPicPr>
          <p:nvPr/>
        </p:nvPicPr>
        <p:blipFill rotWithShape="1">
          <a:blip r:embed="rId4"/>
          <a:srcRect r="5057"/>
          <a:stretch/>
        </p:blipFill>
        <p:spPr>
          <a:xfrm>
            <a:off x="104257" y="1328066"/>
            <a:ext cx="3472836" cy="948993"/>
          </a:xfrm>
          <a:prstGeom prst="rect">
            <a:avLst/>
          </a:prstGeom>
        </p:spPr>
      </p:pic>
      <p:sp>
        <p:nvSpPr>
          <p:cNvPr id="10" name="TextBox 9">
            <a:extLst>
              <a:ext uri="{FF2B5EF4-FFF2-40B4-BE49-F238E27FC236}">
                <a16:creationId xmlns:a16="http://schemas.microsoft.com/office/drawing/2014/main" id="{1C72DD0F-7D1B-C86B-3327-D58603BA3AC2}"/>
              </a:ext>
            </a:extLst>
          </p:cNvPr>
          <p:cNvSpPr txBox="1"/>
          <p:nvPr/>
        </p:nvSpPr>
        <p:spPr>
          <a:xfrm>
            <a:off x="70183" y="5938101"/>
            <a:ext cx="3440738" cy="707886"/>
          </a:xfrm>
          <a:prstGeom prst="rect">
            <a:avLst/>
          </a:prstGeom>
          <a:noFill/>
        </p:spPr>
        <p:txBody>
          <a:bodyPr wrap="square">
            <a:spAutoFit/>
          </a:bodyPr>
          <a:lstStyle/>
          <a:p>
            <a:r>
              <a:rPr lang="en-US" sz="800" b="0" i="0">
                <a:solidFill>
                  <a:srgbClr val="292B2C"/>
                </a:solidFill>
                <a:effectLst/>
                <a:latin typeface="Roboto" panose="02000000000000000000" pitchFamily="2" charset="0"/>
              </a:rPr>
              <a:t>Source: </a:t>
            </a:r>
          </a:p>
          <a:p>
            <a:r>
              <a:rPr lang="en-US" sz="800" b="0" i="0" err="1">
                <a:solidFill>
                  <a:srgbClr val="292B2C"/>
                </a:solidFill>
                <a:effectLst/>
                <a:latin typeface="Roboto" panose="02000000000000000000" pitchFamily="2" charset="0"/>
              </a:rPr>
              <a:t>Bhaskaranand</a:t>
            </a:r>
            <a:r>
              <a:rPr lang="en-US" sz="800" b="0" i="0">
                <a:solidFill>
                  <a:srgbClr val="292B2C"/>
                </a:solidFill>
                <a:effectLst/>
                <a:latin typeface="Roboto" panose="02000000000000000000" pitchFamily="2" charset="0"/>
              </a:rPr>
              <a:t>, Ramachandra, Bhat, </a:t>
            </a:r>
            <a:r>
              <a:rPr lang="en-US" sz="800" b="0" i="0" err="1">
                <a:solidFill>
                  <a:srgbClr val="292B2C"/>
                </a:solidFill>
                <a:effectLst/>
                <a:latin typeface="Roboto" panose="02000000000000000000" pitchFamily="2" charset="0"/>
              </a:rPr>
              <a:t>Cuadros</a:t>
            </a:r>
            <a:r>
              <a:rPr lang="en-US" sz="800" b="0" i="0">
                <a:solidFill>
                  <a:srgbClr val="292B2C"/>
                </a:solidFill>
                <a:effectLst/>
                <a:latin typeface="Roboto" panose="02000000000000000000" pitchFamily="2" charset="0"/>
              </a:rPr>
              <a:t>,. </a:t>
            </a:r>
            <a:r>
              <a:rPr lang="en-US" sz="800" b="0" i="0" err="1">
                <a:solidFill>
                  <a:srgbClr val="292B2C"/>
                </a:solidFill>
                <a:effectLst/>
                <a:latin typeface="Roboto" panose="02000000000000000000" pitchFamily="2" charset="0"/>
              </a:rPr>
              <a:t>Nittala</a:t>
            </a:r>
            <a:r>
              <a:rPr lang="en-US" sz="800" b="0" i="0">
                <a:solidFill>
                  <a:srgbClr val="292B2C"/>
                </a:solidFill>
                <a:effectLst/>
                <a:latin typeface="Roboto" panose="02000000000000000000" pitchFamily="2" charset="0"/>
              </a:rPr>
              <a:t>, </a:t>
            </a:r>
            <a:r>
              <a:rPr lang="en-US" sz="800" b="0" i="0" err="1">
                <a:solidFill>
                  <a:srgbClr val="292B2C"/>
                </a:solidFill>
                <a:effectLst/>
                <a:latin typeface="Roboto" panose="02000000000000000000" pitchFamily="2" charset="0"/>
              </a:rPr>
              <a:t>Sadda</a:t>
            </a:r>
            <a:r>
              <a:rPr lang="en-US" sz="800" b="0" i="0">
                <a:solidFill>
                  <a:srgbClr val="292B2C"/>
                </a:solidFill>
                <a:effectLst/>
                <a:latin typeface="Roboto" panose="02000000000000000000" pitchFamily="2" charset="0"/>
              </a:rPr>
              <a:t>, and Solanki. A Study of More Than 100,000 Consecutive Encounters from People with Diabetes. Diabetes Technology &amp; </a:t>
            </a:r>
            <a:r>
              <a:rPr lang="en-US" sz="800" b="0" i="0" err="1">
                <a:solidFill>
                  <a:srgbClr val="292B2C"/>
                </a:solidFill>
                <a:effectLst/>
                <a:latin typeface="Roboto" panose="02000000000000000000" pitchFamily="2" charset="0"/>
              </a:rPr>
              <a:t>Therapeutics.Nov</a:t>
            </a:r>
            <a:r>
              <a:rPr lang="en-US" sz="800" b="0" i="0">
                <a:solidFill>
                  <a:srgbClr val="292B2C"/>
                </a:solidFill>
                <a:effectLst/>
                <a:latin typeface="Roboto" panose="02000000000000000000" pitchFamily="2" charset="0"/>
              </a:rPr>
              <a:t> 2019.635-643.</a:t>
            </a:r>
            <a:r>
              <a:rPr lang="en-US" sz="800" b="0" i="0" u="none" strike="noStrike">
                <a:solidFill>
                  <a:srgbClr val="892035"/>
                </a:solidFill>
                <a:effectLst/>
                <a:latin typeface="Roboto" panose="02000000000000000000" pitchFamily="2" charset="0"/>
                <a:hlinkClick r:id="rId5"/>
              </a:rPr>
              <a:t>http://doi.org/10.1089/dia.2019.0164</a:t>
            </a:r>
            <a:endParaRPr lang="en-US" sz="800"/>
          </a:p>
        </p:txBody>
      </p:sp>
      <p:sp>
        <p:nvSpPr>
          <p:cNvPr id="11" name="TextBox 10">
            <a:extLst>
              <a:ext uri="{FF2B5EF4-FFF2-40B4-BE49-F238E27FC236}">
                <a16:creationId xmlns:a16="http://schemas.microsoft.com/office/drawing/2014/main" id="{E425FA84-A2F3-9BC3-F55D-374D841D3ECF}"/>
              </a:ext>
            </a:extLst>
          </p:cNvPr>
          <p:cNvSpPr txBox="1"/>
          <p:nvPr/>
        </p:nvSpPr>
        <p:spPr>
          <a:xfrm>
            <a:off x="54134" y="4580941"/>
            <a:ext cx="3522959" cy="830997"/>
          </a:xfrm>
          <a:prstGeom prst="rect">
            <a:avLst/>
          </a:prstGeom>
          <a:solidFill>
            <a:schemeClr val="bg1">
              <a:lumMod val="85000"/>
            </a:schemeClr>
          </a:solidFill>
        </p:spPr>
        <p:txBody>
          <a:bodyPr wrap="square" rtlCol="0">
            <a:spAutoFit/>
          </a:bodyPr>
          <a:lstStyle/>
          <a:p>
            <a:r>
              <a:rPr lang="en-US" sz="1200" i="1"/>
              <a:t>“Clinical Research conducted using AI  based eye-screening technology through automated retinal images of patients automatically detected retinopathy with over 91% accuracy in patients”</a:t>
            </a:r>
          </a:p>
        </p:txBody>
      </p:sp>
      <p:sp>
        <p:nvSpPr>
          <p:cNvPr id="12" name="Title 22">
            <a:extLst>
              <a:ext uri="{FF2B5EF4-FFF2-40B4-BE49-F238E27FC236}">
                <a16:creationId xmlns:a16="http://schemas.microsoft.com/office/drawing/2014/main" id="{CF80D60A-5607-6340-5EA0-6BE9C5C17C0B}"/>
              </a:ext>
            </a:extLst>
          </p:cNvPr>
          <p:cNvSpPr txBox="1">
            <a:spLocks/>
          </p:cNvSpPr>
          <p:nvPr/>
        </p:nvSpPr>
        <p:spPr bwMode="auto">
          <a:xfrm>
            <a:off x="3830303" y="793105"/>
            <a:ext cx="2535112" cy="534961"/>
          </a:xfrm>
          <a:prstGeom prst="rect">
            <a:avLst/>
          </a:prstGeom>
          <a:solidFill>
            <a:schemeClr val="bg1">
              <a:lumMod val="95000"/>
            </a:schemeClr>
          </a:solidFill>
          <a:ln>
            <a:noFill/>
          </a:ln>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1800" kern="1200">
                <a:solidFill>
                  <a:schemeClr val="tx1"/>
                </a:solidFill>
                <a:latin typeface="+mj-lt"/>
                <a:ea typeface="+mj-ea"/>
                <a:cs typeface="+mj-cs"/>
              </a:defRPr>
            </a:lvl1pPr>
            <a:lvl2pPr algn="l" rtl="0" fontAlgn="base">
              <a:lnSpc>
                <a:spcPct val="90000"/>
              </a:lnSpc>
              <a:spcBef>
                <a:spcPct val="0"/>
              </a:spcBef>
              <a:spcAft>
                <a:spcPct val="0"/>
              </a:spcAft>
              <a:defRPr sz="1800">
                <a:solidFill>
                  <a:schemeClr val="tx1"/>
                </a:solidFill>
                <a:latin typeface="Lato Black" panose="020F0502020204030203" pitchFamily="34" charset="0"/>
              </a:defRPr>
            </a:lvl2pPr>
            <a:lvl3pPr algn="l" rtl="0" fontAlgn="base">
              <a:lnSpc>
                <a:spcPct val="90000"/>
              </a:lnSpc>
              <a:spcBef>
                <a:spcPct val="0"/>
              </a:spcBef>
              <a:spcAft>
                <a:spcPct val="0"/>
              </a:spcAft>
              <a:defRPr sz="1800">
                <a:solidFill>
                  <a:schemeClr val="tx1"/>
                </a:solidFill>
                <a:latin typeface="Lato Black" panose="020F0502020204030203" pitchFamily="34" charset="0"/>
              </a:defRPr>
            </a:lvl3pPr>
            <a:lvl4pPr algn="l" rtl="0" fontAlgn="base">
              <a:lnSpc>
                <a:spcPct val="90000"/>
              </a:lnSpc>
              <a:spcBef>
                <a:spcPct val="0"/>
              </a:spcBef>
              <a:spcAft>
                <a:spcPct val="0"/>
              </a:spcAft>
              <a:defRPr sz="1800">
                <a:solidFill>
                  <a:schemeClr val="tx1"/>
                </a:solidFill>
                <a:latin typeface="Lato Black" panose="020F0502020204030203" pitchFamily="34" charset="0"/>
              </a:defRPr>
            </a:lvl4pPr>
            <a:lvl5pPr algn="l" rtl="0" fontAlgn="base">
              <a:lnSpc>
                <a:spcPct val="90000"/>
              </a:lnSpc>
              <a:spcBef>
                <a:spcPct val="0"/>
              </a:spcBef>
              <a:spcAft>
                <a:spcPct val="0"/>
              </a:spcAft>
              <a:defRPr sz="1800">
                <a:solidFill>
                  <a:schemeClr val="tx1"/>
                </a:solidFill>
                <a:latin typeface="Lato Black" panose="020F0502020204030203" pitchFamily="34" charset="0"/>
              </a:defRPr>
            </a:lvl5pPr>
            <a:lvl6pPr marL="257175" algn="l" rtl="0" fontAlgn="base">
              <a:lnSpc>
                <a:spcPct val="90000"/>
              </a:lnSpc>
              <a:spcBef>
                <a:spcPct val="0"/>
              </a:spcBef>
              <a:spcAft>
                <a:spcPct val="0"/>
              </a:spcAft>
              <a:defRPr sz="1800">
                <a:solidFill>
                  <a:schemeClr val="tx1"/>
                </a:solidFill>
                <a:latin typeface="Lato Black" panose="020F0502020204030203" pitchFamily="34" charset="0"/>
              </a:defRPr>
            </a:lvl6pPr>
            <a:lvl7pPr marL="514350" algn="l" rtl="0" fontAlgn="base">
              <a:lnSpc>
                <a:spcPct val="90000"/>
              </a:lnSpc>
              <a:spcBef>
                <a:spcPct val="0"/>
              </a:spcBef>
              <a:spcAft>
                <a:spcPct val="0"/>
              </a:spcAft>
              <a:defRPr sz="1800">
                <a:solidFill>
                  <a:schemeClr val="tx1"/>
                </a:solidFill>
                <a:latin typeface="Lato Black" panose="020F0502020204030203" pitchFamily="34" charset="0"/>
              </a:defRPr>
            </a:lvl7pPr>
            <a:lvl8pPr marL="771525" algn="l" rtl="0" fontAlgn="base">
              <a:lnSpc>
                <a:spcPct val="90000"/>
              </a:lnSpc>
              <a:spcBef>
                <a:spcPct val="0"/>
              </a:spcBef>
              <a:spcAft>
                <a:spcPct val="0"/>
              </a:spcAft>
              <a:defRPr sz="1800">
                <a:solidFill>
                  <a:schemeClr val="tx1"/>
                </a:solidFill>
                <a:latin typeface="Lato Black" panose="020F0502020204030203" pitchFamily="34" charset="0"/>
              </a:defRPr>
            </a:lvl8pPr>
            <a:lvl9pPr marL="1028700" algn="l" rtl="0" fontAlgn="base">
              <a:lnSpc>
                <a:spcPct val="90000"/>
              </a:lnSpc>
              <a:spcBef>
                <a:spcPct val="0"/>
              </a:spcBef>
              <a:spcAft>
                <a:spcPct val="0"/>
              </a:spcAft>
              <a:defRPr sz="1800">
                <a:solidFill>
                  <a:schemeClr val="tx1"/>
                </a:solidFill>
                <a:latin typeface="Lato Black" panose="020F0502020204030203" pitchFamily="34" charset="0"/>
              </a:defRPr>
            </a:lvl9pPr>
          </a:lstStyle>
          <a:p>
            <a:pPr algn="ctr" eaLnBrk="1" hangingPunct="1"/>
            <a:r>
              <a:rPr lang="en-US" sz="1600" i="1"/>
              <a:t>Health Organizations</a:t>
            </a:r>
            <a:endParaRPr lang="en-US">
              <a:ea typeface="Lato Black"/>
              <a:cs typeface="Lato Black"/>
            </a:endParaRPr>
          </a:p>
          <a:p>
            <a:pPr algn="ctr"/>
            <a:r>
              <a:rPr lang="en-US" sz="1600" i="1"/>
              <a:t>Value Exchange </a:t>
            </a:r>
            <a:endParaRPr lang="en-US">
              <a:ea typeface="Lato Black"/>
              <a:cs typeface="Lato Black"/>
            </a:endParaRPr>
          </a:p>
        </p:txBody>
      </p:sp>
      <p:sp>
        <p:nvSpPr>
          <p:cNvPr id="13" name="Title 22">
            <a:extLst>
              <a:ext uri="{FF2B5EF4-FFF2-40B4-BE49-F238E27FC236}">
                <a16:creationId xmlns:a16="http://schemas.microsoft.com/office/drawing/2014/main" id="{2F87E07A-10FF-8C0C-1A16-09C055DAB8A4}"/>
              </a:ext>
            </a:extLst>
          </p:cNvPr>
          <p:cNvSpPr txBox="1">
            <a:spLocks/>
          </p:cNvSpPr>
          <p:nvPr/>
        </p:nvSpPr>
        <p:spPr bwMode="auto">
          <a:xfrm>
            <a:off x="6641356" y="793105"/>
            <a:ext cx="2434438" cy="534961"/>
          </a:xfrm>
          <a:prstGeom prst="rect">
            <a:avLst/>
          </a:prstGeom>
          <a:solidFill>
            <a:schemeClr val="bg1">
              <a:lumMod val="95000"/>
            </a:schemeClr>
          </a:solidFill>
          <a:ln>
            <a:noFill/>
          </a:ln>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1800" kern="1200">
                <a:solidFill>
                  <a:schemeClr val="tx1"/>
                </a:solidFill>
                <a:latin typeface="+mj-lt"/>
                <a:ea typeface="+mj-ea"/>
                <a:cs typeface="+mj-cs"/>
              </a:defRPr>
            </a:lvl1pPr>
            <a:lvl2pPr algn="l" rtl="0" fontAlgn="base">
              <a:lnSpc>
                <a:spcPct val="90000"/>
              </a:lnSpc>
              <a:spcBef>
                <a:spcPct val="0"/>
              </a:spcBef>
              <a:spcAft>
                <a:spcPct val="0"/>
              </a:spcAft>
              <a:defRPr sz="1800">
                <a:solidFill>
                  <a:schemeClr val="tx1"/>
                </a:solidFill>
                <a:latin typeface="Lato Black" panose="020F0502020204030203" pitchFamily="34" charset="0"/>
              </a:defRPr>
            </a:lvl2pPr>
            <a:lvl3pPr algn="l" rtl="0" fontAlgn="base">
              <a:lnSpc>
                <a:spcPct val="90000"/>
              </a:lnSpc>
              <a:spcBef>
                <a:spcPct val="0"/>
              </a:spcBef>
              <a:spcAft>
                <a:spcPct val="0"/>
              </a:spcAft>
              <a:defRPr sz="1800">
                <a:solidFill>
                  <a:schemeClr val="tx1"/>
                </a:solidFill>
                <a:latin typeface="Lato Black" panose="020F0502020204030203" pitchFamily="34" charset="0"/>
              </a:defRPr>
            </a:lvl3pPr>
            <a:lvl4pPr algn="l" rtl="0" fontAlgn="base">
              <a:lnSpc>
                <a:spcPct val="90000"/>
              </a:lnSpc>
              <a:spcBef>
                <a:spcPct val="0"/>
              </a:spcBef>
              <a:spcAft>
                <a:spcPct val="0"/>
              </a:spcAft>
              <a:defRPr sz="1800">
                <a:solidFill>
                  <a:schemeClr val="tx1"/>
                </a:solidFill>
                <a:latin typeface="Lato Black" panose="020F0502020204030203" pitchFamily="34" charset="0"/>
              </a:defRPr>
            </a:lvl4pPr>
            <a:lvl5pPr algn="l" rtl="0" fontAlgn="base">
              <a:lnSpc>
                <a:spcPct val="90000"/>
              </a:lnSpc>
              <a:spcBef>
                <a:spcPct val="0"/>
              </a:spcBef>
              <a:spcAft>
                <a:spcPct val="0"/>
              </a:spcAft>
              <a:defRPr sz="1800">
                <a:solidFill>
                  <a:schemeClr val="tx1"/>
                </a:solidFill>
                <a:latin typeface="Lato Black" panose="020F0502020204030203" pitchFamily="34" charset="0"/>
              </a:defRPr>
            </a:lvl5pPr>
            <a:lvl6pPr marL="257175" algn="l" rtl="0" fontAlgn="base">
              <a:lnSpc>
                <a:spcPct val="90000"/>
              </a:lnSpc>
              <a:spcBef>
                <a:spcPct val="0"/>
              </a:spcBef>
              <a:spcAft>
                <a:spcPct val="0"/>
              </a:spcAft>
              <a:defRPr sz="1800">
                <a:solidFill>
                  <a:schemeClr val="tx1"/>
                </a:solidFill>
                <a:latin typeface="Lato Black" panose="020F0502020204030203" pitchFamily="34" charset="0"/>
              </a:defRPr>
            </a:lvl6pPr>
            <a:lvl7pPr marL="514350" algn="l" rtl="0" fontAlgn="base">
              <a:lnSpc>
                <a:spcPct val="90000"/>
              </a:lnSpc>
              <a:spcBef>
                <a:spcPct val="0"/>
              </a:spcBef>
              <a:spcAft>
                <a:spcPct val="0"/>
              </a:spcAft>
              <a:defRPr sz="1800">
                <a:solidFill>
                  <a:schemeClr val="tx1"/>
                </a:solidFill>
                <a:latin typeface="Lato Black" panose="020F0502020204030203" pitchFamily="34" charset="0"/>
              </a:defRPr>
            </a:lvl7pPr>
            <a:lvl8pPr marL="771525" algn="l" rtl="0" fontAlgn="base">
              <a:lnSpc>
                <a:spcPct val="90000"/>
              </a:lnSpc>
              <a:spcBef>
                <a:spcPct val="0"/>
              </a:spcBef>
              <a:spcAft>
                <a:spcPct val="0"/>
              </a:spcAft>
              <a:defRPr sz="1800">
                <a:solidFill>
                  <a:schemeClr val="tx1"/>
                </a:solidFill>
                <a:latin typeface="Lato Black" panose="020F0502020204030203" pitchFamily="34" charset="0"/>
              </a:defRPr>
            </a:lvl8pPr>
            <a:lvl9pPr marL="1028700" algn="l" rtl="0" fontAlgn="base">
              <a:lnSpc>
                <a:spcPct val="90000"/>
              </a:lnSpc>
              <a:spcBef>
                <a:spcPct val="0"/>
              </a:spcBef>
              <a:spcAft>
                <a:spcPct val="0"/>
              </a:spcAft>
              <a:defRPr sz="1800">
                <a:solidFill>
                  <a:schemeClr val="tx1"/>
                </a:solidFill>
                <a:latin typeface="Lato Black" panose="020F0502020204030203" pitchFamily="34" charset="0"/>
              </a:defRPr>
            </a:lvl9pPr>
          </a:lstStyle>
          <a:p>
            <a:pPr algn="ctr" eaLnBrk="1" hangingPunct="1"/>
            <a:r>
              <a:rPr lang="en-US" i="1"/>
              <a:t>Data Privacy</a:t>
            </a:r>
          </a:p>
          <a:p>
            <a:pPr algn="ctr" eaLnBrk="1" hangingPunct="1"/>
            <a:r>
              <a:rPr lang="en-US" i="1"/>
              <a:t>How to Anonymize</a:t>
            </a:r>
          </a:p>
        </p:txBody>
      </p:sp>
      <p:graphicFrame>
        <p:nvGraphicFramePr>
          <p:cNvPr id="14" name="Table 13">
            <a:extLst>
              <a:ext uri="{FF2B5EF4-FFF2-40B4-BE49-F238E27FC236}">
                <a16:creationId xmlns:a16="http://schemas.microsoft.com/office/drawing/2014/main" id="{022F52C7-B950-4D2F-3983-180721AEE20E}"/>
              </a:ext>
            </a:extLst>
          </p:cNvPr>
          <p:cNvGraphicFramePr>
            <a:graphicFrameLocks noGrp="1"/>
          </p:cNvGraphicFramePr>
          <p:nvPr>
            <p:extLst>
              <p:ext uri="{D42A27DB-BD31-4B8C-83A1-F6EECF244321}">
                <p14:modId xmlns:p14="http://schemas.microsoft.com/office/powerpoint/2010/main" val="3368345561"/>
              </p:ext>
            </p:extLst>
          </p:nvPr>
        </p:nvGraphicFramePr>
        <p:xfrm>
          <a:off x="3747522" y="1479051"/>
          <a:ext cx="2737772" cy="2763255"/>
        </p:xfrm>
        <a:graphic>
          <a:graphicData uri="http://schemas.openxmlformats.org/drawingml/2006/table">
            <a:tbl>
              <a:tblPr firstRow="1" bandRow="1">
                <a:tableStyleId>{5C22544A-7EE6-4342-B048-85BDC9FD1C3A}</a:tableStyleId>
              </a:tblPr>
              <a:tblGrid>
                <a:gridCol w="1033212">
                  <a:extLst>
                    <a:ext uri="{9D8B030D-6E8A-4147-A177-3AD203B41FA5}">
                      <a16:colId xmlns:a16="http://schemas.microsoft.com/office/drawing/2014/main" val="433919606"/>
                    </a:ext>
                  </a:extLst>
                </a:gridCol>
                <a:gridCol w="906034">
                  <a:extLst>
                    <a:ext uri="{9D8B030D-6E8A-4147-A177-3AD203B41FA5}">
                      <a16:colId xmlns:a16="http://schemas.microsoft.com/office/drawing/2014/main" val="2583685630"/>
                    </a:ext>
                  </a:extLst>
                </a:gridCol>
                <a:gridCol w="798526">
                  <a:extLst>
                    <a:ext uri="{9D8B030D-6E8A-4147-A177-3AD203B41FA5}">
                      <a16:colId xmlns:a16="http://schemas.microsoft.com/office/drawing/2014/main" val="3321171722"/>
                    </a:ext>
                  </a:extLst>
                </a:gridCol>
              </a:tblGrid>
              <a:tr h="552651">
                <a:tc>
                  <a:txBody>
                    <a:bodyPr/>
                    <a:lstStyle/>
                    <a:p>
                      <a:pPr algn="ctr"/>
                      <a:r>
                        <a:rPr lang="en-GB" sz="900"/>
                        <a:t>Value </a:t>
                      </a:r>
                    </a:p>
                    <a:p>
                      <a:pPr algn="ctr"/>
                      <a:r>
                        <a:rPr lang="en-GB" sz="900"/>
                        <a:t>Considerations</a:t>
                      </a:r>
                      <a:endParaRPr lang="en-GB" sz="700"/>
                    </a:p>
                  </a:txBody>
                  <a:tcPr anchor="ctr"/>
                </a:tc>
                <a:tc>
                  <a:txBody>
                    <a:bodyPr/>
                    <a:lstStyle/>
                    <a:p>
                      <a:pPr algn="ctr"/>
                      <a:r>
                        <a:rPr lang="en-US" sz="900"/>
                        <a:t>Smartphone AI System</a:t>
                      </a:r>
                    </a:p>
                  </a:txBody>
                  <a:tcPr anchor="ctr"/>
                </a:tc>
                <a:tc>
                  <a:txBody>
                    <a:bodyPr/>
                    <a:lstStyle/>
                    <a:p>
                      <a:pPr lvl="0" algn="ctr">
                        <a:buNone/>
                      </a:pPr>
                      <a:r>
                        <a:rPr lang="en-GB" sz="900"/>
                        <a:t>Legacy Manual System</a:t>
                      </a:r>
                    </a:p>
                  </a:txBody>
                  <a:tcPr anchor="ctr"/>
                </a:tc>
                <a:extLst>
                  <a:ext uri="{0D108BD9-81ED-4DB2-BD59-A6C34878D82A}">
                    <a16:rowId xmlns:a16="http://schemas.microsoft.com/office/drawing/2014/main" val="2281658295"/>
                  </a:ext>
                </a:extLst>
              </a:tr>
              <a:tr h="552651">
                <a:tc>
                  <a:txBody>
                    <a:bodyPr/>
                    <a:lstStyle/>
                    <a:p>
                      <a:r>
                        <a:rPr lang="en-GB" sz="800" b="1">
                          <a:latin typeface="Arial (Body)"/>
                        </a:rPr>
                        <a:t>Cost per Test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i="0" u="none" strike="noStrike" kern="1200" baseline="0">
                          <a:solidFill>
                            <a:schemeClr val="dk1"/>
                          </a:solidFill>
                          <a:latin typeface="Arial (Body)"/>
                          <a:ea typeface="+mn-ea"/>
                          <a:cs typeface="+mn-cs"/>
                        </a:rPr>
                        <a:t>$ 10 -20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i="0" u="none" strike="noStrike" kern="1200" baseline="0">
                          <a:solidFill>
                            <a:schemeClr val="dk1"/>
                          </a:solidFill>
                          <a:latin typeface="Arial (Body)"/>
                          <a:ea typeface="+mn-ea"/>
                          <a:cs typeface="+mn-cs"/>
                        </a:rPr>
                        <a:t>$ 50 -100</a:t>
                      </a:r>
                    </a:p>
                  </a:txBody>
                  <a:tcPr anchor="ctr"/>
                </a:tc>
                <a:extLst>
                  <a:ext uri="{0D108BD9-81ED-4DB2-BD59-A6C34878D82A}">
                    <a16:rowId xmlns:a16="http://schemas.microsoft.com/office/drawing/2014/main" val="4046825098"/>
                  </a:ext>
                </a:extLst>
              </a:tr>
              <a:tr h="552651">
                <a:tc>
                  <a:txBody>
                    <a:bodyPr/>
                    <a:lstStyle/>
                    <a:p>
                      <a:r>
                        <a:rPr lang="en-GB" sz="800" b="1">
                          <a:latin typeface="Arial (Body)"/>
                        </a:rPr>
                        <a:t>Time per Test</a:t>
                      </a:r>
                    </a:p>
                  </a:txBody>
                  <a:tcPr anchor="ctr"/>
                </a:tc>
                <a:tc>
                  <a:txBody>
                    <a:bodyPr/>
                    <a:lstStyle/>
                    <a:p>
                      <a:pPr algn="ctr"/>
                      <a:r>
                        <a:rPr lang="en-GB" sz="900">
                          <a:latin typeface="Arial (Body)"/>
                        </a:rPr>
                        <a:t>5-10 minutes</a:t>
                      </a:r>
                    </a:p>
                  </a:txBody>
                  <a:tcPr anchor="ctr"/>
                </a:tc>
                <a:tc>
                  <a:txBody>
                    <a:bodyPr/>
                    <a:lstStyle/>
                    <a:p>
                      <a:pPr algn="ctr"/>
                      <a:r>
                        <a:rPr lang="en-GB" sz="900">
                          <a:latin typeface="Arial (Body)"/>
                        </a:rPr>
                        <a:t>30-60 minutes</a:t>
                      </a:r>
                    </a:p>
                  </a:txBody>
                  <a:tcPr anchor="ctr"/>
                </a:tc>
                <a:extLst>
                  <a:ext uri="{0D108BD9-81ED-4DB2-BD59-A6C34878D82A}">
                    <a16:rowId xmlns:a16="http://schemas.microsoft.com/office/drawing/2014/main" val="2640143907"/>
                  </a:ext>
                </a:extLst>
              </a:tr>
              <a:tr h="552651">
                <a:tc>
                  <a:txBody>
                    <a:bodyPr/>
                    <a:lstStyle/>
                    <a:p>
                      <a:r>
                        <a:rPr lang="en-GB" sz="800" b="1">
                          <a:latin typeface="Arial (Body)"/>
                        </a:rPr>
                        <a:t>Resource Needed</a:t>
                      </a:r>
                    </a:p>
                  </a:txBody>
                  <a:tcPr anchor="ctr"/>
                </a:tc>
                <a:tc>
                  <a:txBody>
                    <a:bodyPr/>
                    <a:lstStyle/>
                    <a:p>
                      <a:pPr algn="ctr"/>
                      <a:r>
                        <a:rPr lang="en-GB" sz="900">
                          <a:latin typeface="Arial (Body)"/>
                        </a:rPr>
                        <a:t>Medical Tech</a:t>
                      </a:r>
                    </a:p>
                  </a:txBody>
                  <a:tcPr anchor="ctr"/>
                </a:tc>
                <a:tc>
                  <a:txBody>
                    <a:bodyPr/>
                    <a:lstStyle/>
                    <a:p>
                      <a:pPr algn="ctr"/>
                      <a:r>
                        <a:rPr lang="en-GB" sz="900">
                          <a:latin typeface="Arial (Body)"/>
                        </a:rPr>
                        <a:t>Expert</a:t>
                      </a:r>
                    </a:p>
                    <a:p>
                      <a:pPr algn="ctr"/>
                      <a:r>
                        <a:rPr lang="en-GB" sz="900">
                          <a:latin typeface="Arial (Body)"/>
                        </a:rPr>
                        <a:t>Ophthalmologist </a:t>
                      </a:r>
                    </a:p>
                  </a:txBody>
                  <a:tcPr anchor="ctr"/>
                </a:tc>
                <a:extLst>
                  <a:ext uri="{0D108BD9-81ED-4DB2-BD59-A6C34878D82A}">
                    <a16:rowId xmlns:a16="http://schemas.microsoft.com/office/drawing/2014/main" val="326137243"/>
                  </a:ext>
                </a:extLst>
              </a:tr>
              <a:tr h="552651">
                <a:tc>
                  <a:txBody>
                    <a:bodyPr/>
                    <a:lstStyle/>
                    <a:p>
                      <a:r>
                        <a:rPr lang="en-GB" sz="800" b="1">
                          <a:latin typeface="Arial (Body)"/>
                        </a:rPr>
                        <a:t>Human Error Risk</a:t>
                      </a:r>
                    </a:p>
                  </a:txBody>
                  <a:tcPr anchor="ctr"/>
                </a:tc>
                <a:tc>
                  <a:txBody>
                    <a:bodyPr/>
                    <a:lstStyle/>
                    <a:p>
                      <a:pPr algn="ctr"/>
                      <a:r>
                        <a:rPr lang="en-GB" sz="900">
                          <a:latin typeface="Arial (Body)"/>
                        </a:rPr>
                        <a:t>Low</a:t>
                      </a:r>
                    </a:p>
                  </a:txBody>
                  <a:tcPr anchor="ctr"/>
                </a:tc>
                <a:tc>
                  <a:txBody>
                    <a:bodyPr/>
                    <a:lstStyle/>
                    <a:p>
                      <a:pPr algn="ctr"/>
                      <a:r>
                        <a:rPr lang="en-GB" sz="900">
                          <a:latin typeface="Arial (Body)"/>
                        </a:rPr>
                        <a:t>High</a:t>
                      </a:r>
                    </a:p>
                  </a:txBody>
                  <a:tcPr anchor="ctr"/>
                </a:tc>
                <a:extLst>
                  <a:ext uri="{0D108BD9-81ED-4DB2-BD59-A6C34878D82A}">
                    <a16:rowId xmlns:a16="http://schemas.microsoft.com/office/drawing/2014/main" val="634681841"/>
                  </a:ext>
                </a:extLst>
              </a:tr>
            </a:tbl>
          </a:graphicData>
        </a:graphic>
      </p:graphicFrame>
      <p:sp>
        <p:nvSpPr>
          <p:cNvPr id="15" name="TextBox 14">
            <a:extLst>
              <a:ext uri="{FF2B5EF4-FFF2-40B4-BE49-F238E27FC236}">
                <a16:creationId xmlns:a16="http://schemas.microsoft.com/office/drawing/2014/main" id="{65C333BD-FCF3-69E7-4461-F9178471B530}"/>
              </a:ext>
            </a:extLst>
          </p:cNvPr>
          <p:cNvSpPr txBox="1"/>
          <p:nvPr/>
        </p:nvSpPr>
        <p:spPr>
          <a:xfrm>
            <a:off x="3731230" y="4393292"/>
            <a:ext cx="2737771" cy="1938992"/>
          </a:xfrm>
          <a:prstGeom prst="rect">
            <a:avLst/>
          </a:prstGeom>
          <a:solidFill>
            <a:schemeClr val="bg1">
              <a:lumMod val="85000"/>
            </a:schemeClr>
          </a:solidFill>
        </p:spPr>
        <p:txBody>
          <a:bodyPr wrap="square" rtlCol="0">
            <a:spAutoFit/>
          </a:bodyPr>
          <a:lstStyle/>
          <a:p>
            <a:pPr>
              <a:buFont typeface="Arial" panose="020B0604020202020204" pitchFamily="34" charset="0"/>
              <a:buChar char="•"/>
            </a:pPr>
            <a:r>
              <a:rPr lang="en-US" sz="1200" b="1" i="1" dirty="0"/>
              <a:t>Business Model: </a:t>
            </a:r>
          </a:p>
          <a:p>
            <a:pPr>
              <a:buFont typeface="Arial" panose="020B0604020202020204" pitchFamily="34" charset="0"/>
              <a:buChar char="•"/>
            </a:pPr>
            <a:r>
              <a:rPr lang="en-US" sz="1200" i="1" dirty="0"/>
              <a:t>High quality automated results with faster turnaround and lower costs offering compelling advantages for partnership and data sharing with large public sector organization or hospitals </a:t>
            </a:r>
          </a:p>
          <a:p>
            <a:pPr>
              <a:buFont typeface="Arial" panose="020B0604020202020204" pitchFamily="34" charset="0"/>
              <a:buChar char="•"/>
            </a:pPr>
            <a:endParaRPr lang="en-US" sz="1200" i="1" dirty="0"/>
          </a:p>
          <a:p>
            <a:pPr>
              <a:buFont typeface="Arial" panose="020B0604020202020204" pitchFamily="34" charset="0"/>
              <a:buChar char="•"/>
            </a:pPr>
            <a:r>
              <a:rPr lang="en-US" sz="1200" i="1" dirty="0"/>
              <a:t>There is no capital expenditure requirements or need for expert doctor to administer the test </a:t>
            </a:r>
          </a:p>
        </p:txBody>
      </p:sp>
      <p:sp>
        <p:nvSpPr>
          <p:cNvPr id="17" name="TextBox 16">
            <a:extLst>
              <a:ext uri="{FF2B5EF4-FFF2-40B4-BE49-F238E27FC236}">
                <a16:creationId xmlns:a16="http://schemas.microsoft.com/office/drawing/2014/main" id="{343C7788-50DA-5B5D-7CA7-019BA3E30403}"/>
              </a:ext>
            </a:extLst>
          </p:cNvPr>
          <p:cNvSpPr txBox="1"/>
          <p:nvPr/>
        </p:nvSpPr>
        <p:spPr>
          <a:xfrm>
            <a:off x="6625063" y="1538242"/>
            <a:ext cx="933388" cy="461033"/>
          </a:xfrm>
          <a:prstGeom prst="rect">
            <a:avLst/>
          </a:prstGeom>
          <a:solidFill>
            <a:schemeClr val="accent1"/>
          </a:solidFill>
          <a:ln>
            <a:noFill/>
          </a:ln>
        </p:spPr>
        <p:txBody>
          <a:bodyPr vert="horz" wrap="none" lIns="72000" tIns="72000" rIns="72000" bIns="7200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1">
                <a:solidFill>
                  <a:srgbClr val="FFFFFF"/>
                </a:solidFill>
                <a:latin typeface="Arial"/>
              </a:rPr>
              <a:t>Meaningful </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050" b="1">
                <a:solidFill>
                  <a:srgbClr val="FFFFFF"/>
                </a:solidFill>
                <a:latin typeface="Arial"/>
              </a:rPr>
              <a:t>Consents</a:t>
            </a:r>
            <a:endParaRPr kumimoji="0" lang="en-GB" sz="1050" b="1" i="0" u="none" strike="noStrike" kern="1200" cap="none" spc="0" normalizeH="0" baseline="0" noProof="0">
              <a:ln>
                <a:noFill/>
              </a:ln>
              <a:solidFill>
                <a:srgbClr val="FFFFFF"/>
              </a:solidFill>
              <a:effectLst/>
              <a:uLnTx/>
              <a:uFillTx/>
              <a:latin typeface="Arial"/>
              <a:ea typeface="+mn-ea"/>
              <a:cs typeface="+mn-cs"/>
            </a:endParaRPr>
          </a:p>
        </p:txBody>
      </p:sp>
      <p:sp>
        <p:nvSpPr>
          <p:cNvPr id="18" name="TextBox 17">
            <a:extLst>
              <a:ext uri="{FF2B5EF4-FFF2-40B4-BE49-F238E27FC236}">
                <a16:creationId xmlns:a16="http://schemas.microsoft.com/office/drawing/2014/main" id="{2228AAA6-A8D6-1113-CF27-02FA40419784}"/>
              </a:ext>
            </a:extLst>
          </p:cNvPr>
          <p:cNvSpPr txBox="1"/>
          <p:nvPr/>
        </p:nvSpPr>
        <p:spPr>
          <a:xfrm>
            <a:off x="6571471" y="2058467"/>
            <a:ext cx="2434436" cy="861774"/>
          </a:xfrm>
          <a:prstGeom prst="rect">
            <a:avLst/>
          </a:prstGeom>
          <a:solidFill>
            <a:schemeClr val="bg1">
              <a:lumMod val="95000"/>
            </a:schemeClr>
          </a:solidFill>
        </p:spPr>
        <p:txBody>
          <a:bodyPr wrap="square" anchor="ctr">
            <a:spAutoFit/>
          </a:bodyPr>
          <a:lstStyle/>
          <a:p>
            <a:pPr marL="171450" marR="0" lvl="0" indent="-171450" algn="l" defTabSz="457200" rtl="0" eaLnBrk="1" fontAlgn="auto" latinLnBrk="0" hangingPunct="1">
              <a:lnSpc>
                <a:spcPct val="100000"/>
              </a:lnSpc>
              <a:spcBef>
                <a:spcPts val="0"/>
              </a:spcBef>
              <a:spcAft>
                <a:spcPts val="0"/>
              </a:spcAft>
              <a:buClr>
                <a:srgbClr val="468C7E"/>
              </a:buClr>
              <a:buSzTx/>
              <a:buFont typeface="Wingdings" panose="05000000000000000000" pitchFamily="2" charset="2"/>
              <a:buChar char="ü"/>
              <a:tabLst/>
              <a:defRPr/>
            </a:pPr>
            <a:r>
              <a:rPr kumimoji="0" lang="en-US" sz="1000" b="0" i="0" u="none" strike="noStrike" kern="1200" cap="none" spc="0" normalizeH="0" baseline="0" noProof="0">
                <a:ln>
                  <a:noFill/>
                </a:ln>
                <a:solidFill>
                  <a:srgbClr val="000000"/>
                </a:solidFill>
                <a:effectLst/>
                <a:uLnTx/>
                <a:uFillTx/>
                <a:latin typeface="Arial"/>
              </a:rPr>
              <a:t>Seek informed consent from patients explaining in layman terms for the purposes we will use data for secondary tasks like  research and analytics with an opt in/out option</a:t>
            </a:r>
            <a:endParaRPr kumimoji="0" lang="en-GB" sz="1000" b="1" i="0" u="none" strike="noStrike" kern="1200" cap="none" spc="0" normalizeH="0" baseline="0" noProof="0">
              <a:ln>
                <a:noFill/>
              </a:ln>
              <a:solidFill>
                <a:srgbClr val="000000"/>
              </a:solidFill>
              <a:effectLst/>
              <a:uLnTx/>
              <a:uFillTx/>
              <a:latin typeface="Arial"/>
            </a:endParaRPr>
          </a:p>
        </p:txBody>
      </p:sp>
      <p:sp>
        <p:nvSpPr>
          <p:cNvPr id="19" name="TextBox 18">
            <a:extLst>
              <a:ext uri="{FF2B5EF4-FFF2-40B4-BE49-F238E27FC236}">
                <a16:creationId xmlns:a16="http://schemas.microsoft.com/office/drawing/2014/main" id="{0D099A06-67DF-B99A-1FC7-BB341901958E}"/>
              </a:ext>
            </a:extLst>
          </p:cNvPr>
          <p:cNvSpPr txBox="1"/>
          <p:nvPr/>
        </p:nvSpPr>
        <p:spPr>
          <a:xfrm>
            <a:off x="6625063" y="3038624"/>
            <a:ext cx="933388" cy="461033"/>
          </a:xfrm>
          <a:prstGeom prst="rect">
            <a:avLst/>
          </a:prstGeom>
          <a:solidFill>
            <a:schemeClr val="accent1"/>
          </a:solidFill>
          <a:ln>
            <a:noFill/>
          </a:ln>
        </p:spPr>
        <p:txBody>
          <a:bodyPr vert="horz" wrap="none" lIns="72000" tIns="72000" rIns="72000" bIns="72000" rtlCol="0" anchor="ctr">
            <a:noAutofit/>
          </a:bodyPr>
          <a:lstStyle>
            <a:defPPr>
              <a:defRPr lang="en-US"/>
            </a:defPPr>
            <a:lvl1pPr marL="0" marR="0" lvl="0" indent="0" algn="ctr" defTabSz="457200" eaLnBrk="1" fontAlgn="auto" latinLnBrk="0" hangingPunct="1">
              <a:lnSpc>
                <a:spcPct val="100000"/>
              </a:lnSpc>
              <a:spcBef>
                <a:spcPts val="0"/>
              </a:spcBef>
              <a:spcAft>
                <a:spcPts val="0"/>
              </a:spcAft>
              <a:buClrTx/>
              <a:buSzTx/>
              <a:buFontTx/>
              <a:buNone/>
              <a:tabLst/>
              <a:defRPr sz="1050" b="1">
                <a:solidFill>
                  <a:srgbClr val="FFFFFF"/>
                </a:solidFill>
                <a:latin typeface="Arial"/>
              </a:defRPr>
            </a:lvl1pPr>
          </a:lstStyle>
          <a:p>
            <a:r>
              <a:rPr lang="en-GB"/>
              <a:t>Anonymize</a:t>
            </a:r>
          </a:p>
        </p:txBody>
      </p:sp>
      <p:sp>
        <p:nvSpPr>
          <p:cNvPr id="20" name="TextBox 19">
            <a:extLst>
              <a:ext uri="{FF2B5EF4-FFF2-40B4-BE49-F238E27FC236}">
                <a16:creationId xmlns:a16="http://schemas.microsoft.com/office/drawing/2014/main" id="{D1D8A101-91DA-913D-271B-32952FAB3403}"/>
              </a:ext>
            </a:extLst>
          </p:cNvPr>
          <p:cNvSpPr txBox="1"/>
          <p:nvPr/>
        </p:nvSpPr>
        <p:spPr>
          <a:xfrm>
            <a:off x="6589549" y="3541096"/>
            <a:ext cx="2434436" cy="553998"/>
          </a:xfrm>
          <a:prstGeom prst="rect">
            <a:avLst/>
          </a:prstGeom>
          <a:solidFill>
            <a:schemeClr val="bg1">
              <a:lumMod val="95000"/>
            </a:schemeClr>
          </a:solidFill>
        </p:spPr>
        <p:txBody>
          <a:bodyPr wrap="square" anchor="ctr">
            <a:spAutoFit/>
          </a:bodyPr>
          <a:lstStyle/>
          <a:p>
            <a:pPr marL="171450" marR="0" lvl="0" indent="-171450" algn="l" defTabSz="457200" rtl="0" eaLnBrk="1" fontAlgn="auto" latinLnBrk="0" hangingPunct="1">
              <a:lnSpc>
                <a:spcPct val="100000"/>
              </a:lnSpc>
              <a:spcBef>
                <a:spcPts val="0"/>
              </a:spcBef>
              <a:spcAft>
                <a:spcPts val="0"/>
              </a:spcAft>
              <a:buClr>
                <a:srgbClr val="468C7E"/>
              </a:buClr>
              <a:buSzTx/>
              <a:buFont typeface="Wingdings" panose="05000000000000000000" pitchFamily="2" charset="2"/>
              <a:buChar char="ü"/>
              <a:tabLst/>
              <a:defRPr/>
            </a:pPr>
            <a:r>
              <a:rPr kumimoji="0" lang="en-US" sz="1000" b="0" i="0" u="none" strike="noStrike" kern="1200" cap="none" spc="0" normalizeH="0" baseline="0" noProof="0">
                <a:ln>
                  <a:noFill/>
                </a:ln>
                <a:solidFill>
                  <a:srgbClr val="000000"/>
                </a:solidFill>
                <a:effectLst/>
                <a:uLnTx/>
                <a:uFillTx/>
                <a:latin typeface="Arial"/>
              </a:rPr>
              <a:t>Follow de-identification guidelines. Anonymize data using Safe Harbor standard in the HIPAA Privacy Rule</a:t>
            </a:r>
          </a:p>
        </p:txBody>
      </p:sp>
      <p:sp>
        <p:nvSpPr>
          <p:cNvPr id="21" name="TextBox 20">
            <a:extLst>
              <a:ext uri="{FF2B5EF4-FFF2-40B4-BE49-F238E27FC236}">
                <a16:creationId xmlns:a16="http://schemas.microsoft.com/office/drawing/2014/main" id="{A4BB0DCB-49B0-006A-54AE-690E8F1093AC}"/>
              </a:ext>
            </a:extLst>
          </p:cNvPr>
          <p:cNvSpPr txBox="1"/>
          <p:nvPr/>
        </p:nvSpPr>
        <p:spPr>
          <a:xfrm>
            <a:off x="6589549" y="4212311"/>
            <a:ext cx="933388" cy="461033"/>
          </a:xfrm>
          <a:prstGeom prst="rect">
            <a:avLst/>
          </a:prstGeom>
          <a:solidFill>
            <a:schemeClr val="accent1"/>
          </a:solidFill>
          <a:ln>
            <a:noFill/>
          </a:ln>
        </p:spPr>
        <p:txBody>
          <a:bodyPr vert="horz" wrap="none" lIns="72000" tIns="72000" rIns="72000" bIns="72000" rtlCol="0" anchor="ctr">
            <a:noAutofit/>
          </a:bodyPr>
          <a:lstStyle>
            <a:defPPr>
              <a:defRPr lang="en-US"/>
            </a:defPPr>
            <a:lvl1pPr marL="0" marR="0" lvl="0" indent="0" algn="ctr" defTabSz="457200" eaLnBrk="1" fontAlgn="auto" latinLnBrk="0" hangingPunct="1">
              <a:lnSpc>
                <a:spcPct val="100000"/>
              </a:lnSpc>
              <a:spcBef>
                <a:spcPts val="0"/>
              </a:spcBef>
              <a:spcAft>
                <a:spcPts val="0"/>
              </a:spcAft>
              <a:buClrTx/>
              <a:buSzTx/>
              <a:buFontTx/>
              <a:buNone/>
              <a:tabLst/>
              <a:defRPr sz="1050" b="1">
                <a:solidFill>
                  <a:srgbClr val="FFFFFF"/>
                </a:solidFill>
                <a:latin typeface="Arial"/>
              </a:defRPr>
            </a:lvl1pPr>
          </a:lstStyle>
          <a:p>
            <a:r>
              <a:rPr lang="en-GB"/>
              <a:t>Privacy</a:t>
            </a:r>
          </a:p>
        </p:txBody>
      </p:sp>
      <p:sp>
        <p:nvSpPr>
          <p:cNvPr id="22" name="TextBox 21">
            <a:extLst>
              <a:ext uri="{FF2B5EF4-FFF2-40B4-BE49-F238E27FC236}">
                <a16:creationId xmlns:a16="http://schemas.microsoft.com/office/drawing/2014/main" id="{11163212-1D0E-E701-36FA-755D8C762FEA}"/>
              </a:ext>
            </a:extLst>
          </p:cNvPr>
          <p:cNvSpPr txBox="1"/>
          <p:nvPr/>
        </p:nvSpPr>
        <p:spPr>
          <a:xfrm>
            <a:off x="6589549" y="4743191"/>
            <a:ext cx="2434436" cy="1938992"/>
          </a:xfrm>
          <a:prstGeom prst="rect">
            <a:avLst/>
          </a:prstGeom>
          <a:solidFill>
            <a:schemeClr val="bg1">
              <a:lumMod val="95000"/>
            </a:schemeClr>
          </a:solidFill>
        </p:spPr>
        <p:txBody>
          <a:bodyPr wrap="square" lIns="91440" tIns="45720" rIns="91440" bIns="45720" anchor="ctr">
            <a:spAutoFit/>
          </a:bodyPr>
          <a:lstStyle/>
          <a:p>
            <a:pPr marL="171450" marR="0" lvl="0" indent="-171450" algn="l" defTabSz="457200" rtl="0" eaLnBrk="1" fontAlgn="auto" latinLnBrk="0" hangingPunct="1">
              <a:lnSpc>
                <a:spcPct val="100000"/>
              </a:lnSpc>
              <a:spcBef>
                <a:spcPts val="0"/>
              </a:spcBef>
              <a:spcAft>
                <a:spcPts val="0"/>
              </a:spcAft>
              <a:buClr>
                <a:srgbClr val="468C7E"/>
              </a:buClr>
              <a:buSzTx/>
              <a:buFont typeface="Wingdings" panose="05000000000000000000" pitchFamily="2" charset="2"/>
              <a:buChar char="ü"/>
              <a:tabLst/>
              <a:defRPr/>
            </a:pPr>
            <a:r>
              <a:rPr kumimoji="0" lang="en-US" sz="1000" b="0" i="0" u="none" strike="noStrike" kern="1200" cap="none" spc="0" normalizeH="0" baseline="0" noProof="0">
                <a:ln>
                  <a:noFill/>
                </a:ln>
                <a:solidFill>
                  <a:srgbClr val="000000"/>
                </a:solidFill>
                <a:effectLst/>
                <a:uLnTx/>
                <a:uFillTx/>
                <a:latin typeface="Arial"/>
              </a:rPr>
              <a:t>We will not collect any data point which is not required for e.g. social security, zip code, phone number </a:t>
            </a:r>
            <a:r>
              <a:rPr kumimoji="0" lang="en-US" sz="1000" b="0" i="0" u="none" strike="noStrike" kern="1200" cap="none" spc="0" normalizeH="0" baseline="0" noProof="0" err="1">
                <a:ln>
                  <a:noFill/>
                </a:ln>
                <a:solidFill>
                  <a:srgbClr val="000000"/>
                </a:solidFill>
                <a:effectLst/>
                <a:uLnTx/>
                <a:uFillTx/>
                <a:latin typeface="Arial"/>
              </a:rPr>
              <a:t>etc</a:t>
            </a:r>
            <a:endParaRPr kumimoji="0" lang="en-US" sz="1000" b="0" i="0" u="none" strike="noStrike" kern="1200" cap="none" spc="0" normalizeH="0" baseline="0" noProof="0">
              <a:ln>
                <a:noFill/>
              </a:ln>
              <a:solidFill>
                <a:srgbClr val="000000"/>
              </a:solidFill>
              <a:effectLst/>
              <a:uLnTx/>
              <a:uFillTx/>
              <a:latin typeface="Arial"/>
            </a:endParaRPr>
          </a:p>
          <a:p>
            <a:pPr marL="171450" indent="-171450" defTabSz="457200" eaLnBrk="1" fontAlgn="auto" hangingPunct="1">
              <a:spcBef>
                <a:spcPts val="0"/>
              </a:spcBef>
              <a:spcAft>
                <a:spcPts val="0"/>
              </a:spcAft>
              <a:buClr>
                <a:srgbClr val="468C7E"/>
              </a:buClr>
              <a:buFont typeface="Wingdings" panose="05000000000000000000" pitchFamily="2" charset="2"/>
              <a:buChar char="ü"/>
              <a:defRPr/>
            </a:pPr>
            <a:r>
              <a:rPr lang="en-US" sz="1000">
                <a:solidFill>
                  <a:srgbClr val="000000"/>
                </a:solidFill>
                <a:latin typeface="Arial"/>
              </a:rPr>
              <a:t>No paper-based records kept for any patient </a:t>
            </a:r>
            <a:endParaRPr lang="en-US" sz="1000">
              <a:solidFill>
                <a:srgbClr val="000000"/>
              </a:solidFill>
              <a:latin typeface="Arial"/>
              <a:cs typeface="Arial"/>
            </a:endParaRPr>
          </a:p>
          <a:p>
            <a:pPr marL="171450" indent="-171450" defTabSz="457200" eaLnBrk="1" fontAlgn="auto" hangingPunct="1">
              <a:spcBef>
                <a:spcPts val="0"/>
              </a:spcBef>
              <a:spcAft>
                <a:spcPts val="0"/>
              </a:spcAft>
              <a:buClr>
                <a:srgbClr val="468C7E"/>
              </a:buClr>
              <a:buFont typeface="Wingdings" panose="05000000000000000000" pitchFamily="2" charset="2"/>
              <a:buChar char="ü"/>
              <a:defRPr/>
            </a:pPr>
            <a:r>
              <a:rPr lang="en-US" sz="1000">
                <a:solidFill>
                  <a:srgbClr val="000000"/>
                </a:solidFill>
                <a:latin typeface="Arial"/>
              </a:rPr>
              <a:t>As a policy we will only share data with health care research organization in aggregated form with no geographical, </a:t>
            </a:r>
            <a:r>
              <a:rPr lang="en-US" sz="1000" err="1">
                <a:solidFill>
                  <a:srgbClr val="000000"/>
                </a:solidFill>
                <a:latin typeface="Arial"/>
              </a:rPr>
              <a:t>soci</a:t>
            </a:r>
            <a:r>
              <a:rPr lang="en-US" sz="1000">
                <a:solidFill>
                  <a:srgbClr val="000000"/>
                </a:solidFill>
                <a:latin typeface="Arial"/>
              </a:rPr>
              <a:t>-economical data points </a:t>
            </a:r>
            <a:endParaRPr lang="en-US" sz="1000">
              <a:solidFill>
                <a:srgbClr val="000000"/>
              </a:solidFill>
              <a:latin typeface="Arial"/>
              <a:cs typeface="Arial"/>
            </a:endParaRPr>
          </a:p>
          <a:p>
            <a:pPr marL="171450" marR="0" lvl="0" indent="-171450" algn="l" defTabSz="457200" rtl="0" eaLnBrk="1" fontAlgn="auto" latinLnBrk="0" hangingPunct="1">
              <a:lnSpc>
                <a:spcPct val="100000"/>
              </a:lnSpc>
              <a:spcBef>
                <a:spcPts val="0"/>
              </a:spcBef>
              <a:spcAft>
                <a:spcPts val="0"/>
              </a:spcAft>
              <a:buClr>
                <a:srgbClr val="468C7E"/>
              </a:buClr>
              <a:buSzTx/>
              <a:buFont typeface="Wingdings" panose="05000000000000000000" pitchFamily="2" charset="2"/>
              <a:buChar char="ü"/>
              <a:tabLst/>
              <a:defRPr/>
            </a:pPr>
            <a:r>
              <a:rPr kumimoji="0" lang="en-US" sz="1000" b="0" i="0" u="none" strike="noStrike" kern="1200" cap="none" spc="0" normalizeH="0" baseline="0" noProof="0">
                <a:ln>
                  <a:noFill/>
                </a:ln>
                <a:solidFill>
                  <a:srgbClr val="000000"/>
                </a:solidFill>
                <a:effectLst/>
                <a:uLnTx/>
                <a:uFillTx/>
                <a:latin typeface="Arial"/>
              </a:rPr>
              <a:t>We will not capture any data using patient device or cookies information</a:t>
            </a:r>
            <a:endParaRPr lang="en-US" sz="10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16130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6FA528B2-A6C8-EF89-E385-8248B40AD141}"/>
              </a:ext>
            </a:extLst>
          </p:cNvPr>
          <p:cNvSpPr>
            <a:spLocks noGrp="1"/>
          </p:cNvSpPr>
          <p:nvPr>
            <p:ph type="body" sz="half" idx="2"/>
          </p:nvPr>
        </p:nvSpPr>
        <p:spPr>
          <a:xfrm>
            <a:off x="332814" y="1157684"/>
            <a:ext cx="3711647" cy="4906449"/>
          </a:xfrm>
        </p:spPr>
        <p:txBody>
          <a:bodyPr/>
          <a:lstStyle/>
          <a:p>
            <a:pPr marL="171450" indent="-171450">
              <a:buFont typeface="Arial" panose="020B0604020202020204" pitchFamily="34" charset="0"/>
              <a:buChar char="•"/>
            </a:pPr>
            <a:r>
              <a:rPr lang="en-US" sz="2100"/>
              <a:t>Connect with a broad stakeholder group</a:t>
            </a:r>
          </a:p>
          <a:p>
            <a:pPr marL="171450" indent="-171450">
              <a:buFont typeface="Arial" panose="020B0604020202020204" pitchFamily="34" charset="0"/>
              <a:buChar char="•"/>
            </a:pPr>
            <a:r>
              <a:rPr lang="en-US" sz="2100"/>
              <a:t>Identify regional data sets</a:t>
            </a:r>
          </a:p>
          <a:p>
            <a:pPr marL="171450" indent="-171450">
              <a:buFont typeface="Arial" panose="020B0604020202020204" pitchFamily="34" charset="0"/>
              <a:buChar char="•"/>
            </a:pPr>
            <a:r>
              <a:rPr lang="en-US" sz="2100"/>
              <a:t>Ensure health professionals and support staff can provide lived experience</a:t>
            </a:r>
          </a:p>
          <a:p>
            <a:pPr marL="171450" indent="-171450">
              <a:buFont typeface="Arial" panose="020B0604020202020204" pitchFamily="34" charset="0"/>
              <a:buChar char="•"/>
            </a:pPr>
            <a:r>
              <a:rPr lang="en-US" altLang="en-US" sz="2100"/>
              <a:t>Identify current barriers to access</a:t>
            </a:r>
          </a:p>
          <a:p>
            <a:pPr marL="171450" indent="-171450">
              <a:buFont typeface="Arial" panose="020B0604020202020204" pitchFamily="34" charset="0"/>
              <a:buChar char="•"/>
            </a:pPr>
            <a:r>
              <a:rPr lang="en-US" altLang="en-US" sz="2100"/>
              <a:t>Collect and test ideas with practitioners and clients</a:t>
            </a:r>
          </a:p>
          <a:p>
            <a:pPr marL="171450" indent="-171450">
              <a:buFont typeface="Arial" panose="020B0604020202020204" pitchFamily="34" charset="0"/>
              <a:buChar char="•"/>
            </a:pPr>
            <a:r>
              <a:rPr lang="en-US" altLang="en-US" sz="2100"/>
              <a:t>Collect regional specific common hardware availability </a:t>
            </a:r>
          </a:p>
          <a:p>
            <a:pPr marL="171450" indent="-171450">
              <a:buFontTx/>
              <a:buChar char="-"/>
            </a:pPr>
            <a:endParaRPr lang="en-US"/>
          </a:p>
          <a:p>
            <a:endParaRPr lang="en-US"/>
          </a:p>
        </p:txBody>
      </p:sp>
      <p:pic>
        <p:nvPicPr>
          <p:cNvPr id="4" name="Picture 3" descr="Shape&#10;&#10;Description automatically generated">
            <a:extLst>
              <a:ext uri="{FF2B5EF4-FFF2-40B4-BE49-F238E27FC236}">
                <a16:creationId xmlns:a16="http://schemas.microsoft.com/office/drawing/2014/main" id="{DB1597D9-6221-0FDB-B918-45FF5F6AE986}"/>
              </a:ext>
            </a:extLst>
          </p:cNvPr>
          <p:cNvPicPr>
            <a:picLocks noChangeAspect="1"/>
          </p:cNvPicPr>
          <p:nvPr/>
        </p:nvPicPr>
        <p:blipFill>
          <a:blip r:embed="rId3"/>
          <a:stretch>
            <a:fillRect/>
          </a:stretch>
        </p:blipFill>
        <p:spPr>
          <a:xfrm>
            <a:off x="4044461" y="1617845"/>
            <a:ext cx="4629150" cy="3622310"/>
          </a:xfrm>
          <a:prstGeom prst="rect">
            <a:avLst/>
          </a:prstGeom>
          <a:noFill/>
        </p:spPr>
      </p:pic>
      <p:sp>
        <p:nvSpPr>
          <p:cNvPr id="2" name="Title 1">
            <a:extLst>
              <a:ext uri="{FF2B5EF4-FFF2-40B4-BE49-F238E27FC236}">
                <a16:creationId xmlns:a16="http://schemas.microsoft.com/office/drawing/2014/main" id="{A9E7B966-6927-68C0-0DE9-24B7D42B06CE}"/>
              </a:ext>
            </a:extLst>
          </p:cNvPr>
          <p:cNvSpPr>
            <a:spLocks noGrp="1"/>
          </p:cNvSpPr>
          <p:nvPr>
            <p:ph type="title"/>
          </p:nvPr>
        </p:nvSpPr>
        <p:spPr>
          <a:xfrm>
            <a:off x="332815" y="87498"/>
            <a:ext cx="6525185" cy="497915"/>
          </a:xfrm>
        </p:spPr>
        <p:txBody>
          <a:bodyPr wrap="square" anchor="b">
            <a:normAutofit/>
          </a:bodyPr>
          <a:lstStyle/>
          <a:p>
            <a:r>
              <a:rPr lang="en-US"/>
              <a:t>Requirements Gathering and Design</a:t>
            </a:r>
          </a:p>
        </p:txBody>
      </p:sp>
    </p:spTree>
    <p:extLst>
      <p:ext uri="{BB962C8B-B14F-4D97-AF65-F5344CB8AC3E}">
        <p14:creationId xmlns:p14="http://schemas.microsoft.com/office/powerpoint/2010/main" val="20749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39487D-A19F-5C4D-B797-61172C052167}"/>
              </a:ext>
            </a:extLst>
          </p:cNvPr>
          <p:cNvSpPr>
            <a:spLocks noGrp="1"/>
          </p:cNvSpPr>
          <p:nvPr>
            <p:ph type="title"/>
          </p:nvPr>
        </p:nvSpPr>
        <p:spPr/>
        <p:txBody>
          <a:bodyPr/>
          <a:lstStyle/>
          <a:p>
            <a:r>
              <a:rPr lang="en-US"/>
              <a:t>Minimum Viable Product</a:t>
            </a:r>
          </a:p>
        </p:txBody>
      </p:sp>
      <p:pic>
        <p:nvPicPr>
          <p:cNvPr id="4" name="Picture 3" descr="A picture containing person, group, crowd&#10;&#10;Description automatically generated">
            <a:extLst>
              <a:ext uri="{FF2B5EF4-FFF2-40B4-BE49-F238E27FC236}">
                <a16:creationId xmlns:a16="http://schemas.microsoft.com/office/drawing/2014/main" id="{8D4329AE-C247-2BFC-95AC-D9E59F72A465}"/>
              </a:ext>
            </a:extLst>
          </p:cNvPr>
          <p:cNvPicPr>
            <a:picLocks noChangeAspect="1"/>
          </p:cNvPicPr>
          <p:nvPr/>
        </p:nvPicPr>
        <p:blipFill>
          <a:blip r:embed="rId3"/>
          <a:stretch>
            <a:fillRect/>
          </a:stretch>
        </p:blipFill>
        <p:spPr>
          <a:xfrm>
            <a:off x="332815" y="3429000"/>
            <a:ext cx="3073400" cy="2857500"/>
          </a:xfrm>
          <a:prstGeom prst="rect">
            <a:avLst/>
          </a:prstGeom>
        </p:spPr>
      </p:pic>
      <p:pic>
        <p:nvPicPr>
          <p:cNvPr id="8" name="Picture 7" descr="A person holding a magnifying glass over his head&#10;&#10;Description automatically generated with low confidence">
            <a:extLst>
              <a:ext uri="{FF2B5EF4-FFF2-40B4-BE49-F238E27FC236}">
                <a16:creationId xmlns:a16="http://schemas.microsoft.com/office/drawing/2014/main" id="{A04C6260-F7B7-09FA-F632-A53439FF811F}"/>
              </a:ext>
            </a:extLst>
          </p:cNvPr>
          <p:cNvPicPr>
            <a:picLocks noChangeAspect="1"/>
          </p:cNvPicPr>
          <p:nvPr/>
        </p:nvPicPr>
        <p:blipFill>
          <a:blip r:embed="rId4"/>
          <a:stretch>
            <a:fillRect/>
          </a:stretch>
        </p:blipFill>
        <p:spPr>
          <a:xfrm>
            <a:off x="5226958" y="1018350"/>
            <a:ext cx="3479800" cy="2857500"/>
          </a:xfrm>
          <a:prstGeom prst="rect">
            <a:avLst/>
          </a:prstGeom>
        </p:spPr>
      </p:pic>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332815" y="1223319"/>
            <a:ext cx="4894143" cy="2662696"/>
          </a:xfrm>
        </p:spPr>
        <p:txBody>
          <a:bodyPr/>
          <a:lstStyle/>
          <a:p>
            <a:r>
              <a:rPr lang="en-US" altLang="en-US"/>
              <a:t>Assume the initial data set is biased</a:t>
            </a:r>
          </a:p>
          <a:p>
            <a:r>
              <a:rPr lang="en-US" altLang="en-US"/>
              <a:t>Local translators for UI and support materials</a:t>
            </a:r>
          </a:p>
          <a:p>
            <a:r>
              <a:rPr lang="en-US" altLang="en-US"/>
              <a:t>User Acceptance Testing in the field</a:t>
            </a:r>
          </a:p>
        </p:txBody>
      </p:sp>
      <p:sp>
        <p:nvSpPr>
          <p:cNvPr id="13" name="Content Placeholder 1">
            <a:extLst>
              <a:ext uri="{FF2B5EF4-FFF2-40B4-BE49-F238E27FC236}">
                <a16:creationId xmlns:a16="http://schemas.microsoft.com/office/drawing/2014/main" id="{32140E09-CF73-1B36-8435-3BF94DF383B8}"/>
              </a:ext>
            </a:extLst>
          </p:cNvPr>
          <p:cNvSpPr txBox="1">
            <a:spLocks noChangeArrowheads="1"/>
          </p:cNvSpPr>
          <p:nvPr/>
        </p:nvSpPr>
        <p:spPr bwMode="auto">
          <a:xfrm>
            <a:off x="3915508" y="4308787"/>
            <a:ext cx="4894143" cy="266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71450" indent="-171450" algn="l" rtl="0" fontAlgn="base">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fontAlgn="base">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fontAlgn="base">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altLang="en-US"/>
              <a:t>Test and Re-train the model with regional data</a:t>
            </a:r>
          </a:p>
          <a:p>
            <a:pPr eaLnBrk="1" hangingPunct="1"/>
            <a:r>
              <a:rPr lang="en-US" altLang="en-US"/>
              <a:t>Address pain points discovered in UAT</a:t>
            </a:r>
          </a:p>
          <a:p>
            <a:pPr eaLnBrk="1" hangingPunct="1"/>
            <a:r>
              <a:rPr lang="en-US" altLang="en-US"/>
              <a:t>Expand pilot to additional regions</a:t>
            </a:r>
          </a:p>
          <a:p>
            <a:pPr eaLnBrk="1" hangingPunct="1"/>
            <a:endParaRPr lang="en-US" altLang="en-US"/>
          </a:p>
          <a:p>
            <a:pPr eaLnBrk="1" hangingPunct="1"/>
            <a:endParaRPr lang="en-US" altLang="en-US"/>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DBB028-1AB1-7598-6449-15357B5E6677}"/>
              </a:ext>
            </a:extLst>
          </p:cNvPr>
          <p:cNvSpPr>
            <a:spLocks noGrp="1"/>
          </p:cNvSpPr>
          <p:nvPr>
            <p:ph type="title"/>
          </p:nvPr>
        </p:nvSpPr>
        <p:spPr/>
        <p:txBody>
          <a:bodyPr/>
          <a:lstStyle/>
          <a:p>
            <a:r>
              <a:rPr lang="en-US"/>
              <a:t>Data procurement &amp; financing</a:t>
            </a:r>
          </a:p>
        </p:txBody>
      </p:sp>
      <p:graphicFrame>
        <p:nvGraphicFramePr>
          <p:cNvPr id="6" name="Diagram 5">
            <a:extLst>
              <a:ext uri="{FF2B5EF4-FFF2-40B4-BE49-F238E27FC236}">
                <a16:creationId xmlns:a16="http://schemas.microsoft.com/office/drawing/2014/main" id="{855FF1EA-54DF-1502-0F61-C8B8FDE8456E}"/>
              </a:ext>
            </a:extLst>
          </p:cNvPr>
          <p:cNvGraphicFramePr/>
          <p:nvPr>
            <p:extLst>
              <p:ext uri="{D42A27DB-BD31-4B8C-83A1-F6EECF244321}">
                <p14:modId xmlns:p14="http://schemas.microsoft.com/office/powerpoint/2010/main" val="2329990334"/>
              </p:ext>
            </p:extLst>
          </p:nvPr>
        </p:nvGraphicFramePr>
        <p:xfrm>
          <a:off x="444380" y="1300163"/>
          <a:ext cx="8528704"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Research outline">
            <a:extLst>
              <a:ext uri="{FF2B5EF4-FFF2-40B4-BE49-F238E27FC236}">
                <a16:creationId xmlns:a16="http://schemas.microsoft.com/office/drawing/2014/main" id="{540375E9-7D76-AAB1-BBA7-96F3192946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0288" y="2057400"/>
            <a:ext cx="914400" cy="914400"/>
          </a:xfrm>
          <a:prstGeom prst="rect">
            <a:avLst/>
          </a:prstGeom>
        </p:spPr>
      </p:pic>
      <p:pic>
        <p:nvPicPr>
          <p:cNvPr id="12" name="Graphic 11" descr="Coins outline">
            <a:extLst>
              <a:ext uri="{FF2B5EF4-FFF2-40B4-BE49-F238E27FC236}">
                <a16:creationId xmlns:a16="http://schemas.microsoft.com/office/drawing/2014/main" id="{FACBFD35-B284-C2B1-9AB7-849D5970087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0288" y="4407493"/>
            <a:ext cx="914400" cy="914400"/>
          </a:xfrm>
          <a:prstGeom prst="rect">
            <a:avLst/>
          </a:prstGeom>
        </p:spPr>
      </p:pic>
    </p:spTree>
    <p:extLst>
      <p:ext uri="{BB962C8B-B14F-4D97-AF65-F5344CB8AC3E}">
        <p14:creationId xmlns:p14="http://schemas.microsoft.com/office/powerpoint/2010/main" val="294429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F926EF-E172-2824-1886-741390598DA2}"/>
              </a:ext>
            </a:extLst>
          </p:cNvPr>
          <p:cNvSpPr>
            <a:spLocks noGrp="1"/>
          </p:cNvSpPr>
          <p:nvPr>
            <p:ph type="title"/>
          </p:nvPr>
        </p:nvSpPr>
        <p:spPr/>
        <p:txBody>
          <a:bodyPr/>
          <a:lstStyle/>
          <a:p>
            <a:r>
              <a:rPr lang="en-US"/>
              <a:t>Product Development</a:t>
            </a:r>
          </a:p>
        </p:txBody>
      </p:sp>
      <p:graphicFrame>
        <p:nvGraphicFramePr>
          <p:cNvPr id="4" name="Diagram 3">
            <a:extLst>
              <a:ext uri="{FF2B5EF4-FFF2-40B4-BE49-F238E27FC236}">
                <a16:creationId xmlns:a16="http://schemas.microsoft.com/office/drawing/2014/main" id="{B6A6AF4D-3A87-0B7A-81B5-FDC1BADA05CE}"/>
              </a:ext>
            </a:extLst>
          </p:cNvPr>
          <p:cNvGraphicFramePr/>
          <p:nvPr>
            <p:extLst>
              <p:ext uri="{D42A27DB-BD31-4B8C-83A1-F6EECF244321}">
                <p14:modId xmlns:p14="http://schemas.microsoft.com/office/powerpoint/2010/main" val="2351425002"/>
              </p:ext>
            </p:extLst>
          </p:nvPr>
        </p:nvGraphicFramePr>
        <p:xfrm>
          <a:off x="547765" y="1547331"/>
          <a:ext cx="8048470" cy="3357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CFA5245-878F-AAC4-C941-E9F68989E87C}"/>
              </a:ext>
            </a:extLst>
          </p:cNvPr>
          <p:cNvSpPr txBox="1"/>
          <p:nvPr/>
        </p:nvSpPr>
        <p:spPr>
          <a:xfrm>
            <a:off x="547141" y="1011837"/>
            <a:ext cx="7922302" cy="369332"/>
          </a:xfrm>
          <a:prstGeom prst="rect">
            <a:avLst/>
          </a:prstGeom>
          <a:noFill/>
        </p:spPr>
        <p:txBody>
          <a:bodyPr wrap="square" rtlCol="0">
            <a:spAutoFit/>
          </a:bodyPr>
          <a:lstStyle/>
          <a:p>
            <a:r>
              <a:rPr lang="en-US" u="sng"/>
              <a:t>Product development will be completed in </a:t>
            </a:r>
            <a:r>
              <a:rPr lang="en-US" b="1" u="sng"/>
              <a:t>three phases:</a:t>
            </a:r>
          </a:p>
        </p:txBody>
      </p:sp>
      <p:graphicFrame>
        <p:nvGraphicFramePr>
          <p:cNvPr id="6" name="Diagram 5">
            <a:extLst>
              <a:ext uri="{FF2B5EF4-FFF2-40B4-BE49-F238E27FC236}">
                <a16:creationId xmlns:a16="http://schemas.microsoft.com/office/drawing/2014/main" id="{2E0B5522-B768-2CAA-1FBF-23AB1206D680}"/>
              </a:ext>
            </a:extLst>
          </p:cNvPr>
          <p:cNvGraphicFramePr/>
          <p:nvPr>
            <p:extLst>
              <p:ext uri="{D42A27DB-BD31-4B8C-83A1-F6EECF244321}">
                <p14:modId xmlns:p14="http://schemas.microsoft.com/office/powerpoint/2010/main" val="465027342"/>
              </p:ext>
            </p:extLst>
          </p:nvPr>
        </p:nvGraphicFramePr>
        <p:xfrm>
          <a:off x="254833" y="4854738"/>
          <a:ext cx="8956623" cy="9189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3041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F986AF-F32E-277D-BDCF-E61D8693D44D}"/>
              </a:ext>
            </a:extLst>
          </p:cNvPr>
          <p:cNvSpPr>
            <a:spLocks noGrp="1"/>
          </p:cNvSpPr>
          <p:nvPr>
            <p:ph type="title"/>
          </p:nvPr>
        </p:nvSpPr>
        <p:spPr/>
        <p:txBody>
          <a:bodyPr/>
          <a:lstStyle/>
          <a:p>
            <a:r>
              <a:rPr lang="en-US"/>
              <a:t>Product Implementation</a:t>
            </a:r>
          </a:p>
        </p:txBody>
      </p:sp>
      <p:sp>
        <p:nvSpPr>
          <p:cNvPr id="6" name="Right Arrow 5">
            <a:extLst>
              <a:ext uri="{FF2B5EF4-FFF2-40B4-BE49-F238E27FC236}">
                <a16:creationId xmlns:a16="http://schemas.microsoft.com/office/drawing/2014/main" id="{D879688C-01B6-8779-8EAA-F07023BE6B41}"/>
              </a:ext>
            </a:extLst>
          </p:cNvPr>
          <p:cNvSpPr/>
          <p:nvPr/>
        </p:nvSpPr>
        <p:spPr>
          <a:xfrm>
            <a:off x="4201310" y="3429000"/>
            <a:ext cx="434714" cy="299803"/>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16" name="Graphic 15" descr="Magnifying glass outline">
            <a:extLst>
              <a:ext uri="{FF2B5EF4-FFF2-40B4-BE49-F238E27FC236}">
                <a16:creationId xmlns:a16="http://schemas.microsoft.com/office/drawing/2014/main" id="{61B4108B-6309-F83A-183A-D85D659E1D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708151" y="1177556"/>
            <a:ext cx="920504" cy="879894"/>
          </a:xfrm>
          <a:prstGeom prst="rect">
            <a:avLst/>
          </a:prstGeom>
        </p:spPr>
      </p:pic>
      <p:pic>
        <p:nvPicPr>
          <p:cNvPr id="18" name="Graphic 17" descr="Schoolhouse outline">
            <a:extLst>
              <a:ext uri="{FF2B5EF4-FFF2-40B4-BE49-F238E27FC236}">
                <a16:creationId xmlns:a16="http://schemas.microsoft.com/office/drawing/2014/main" id="{D72210C1-3F00-5A37-5136-CD28F01303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4695" y="1252508"/>
            <a:ext cx="497915" cy="497915"/>
          </a:xfrm>
          <a:prstGeom prst="rect">
            <a:avLst/>
          </a:prstGeom>
        </p:spPr>
      </p:pic>
      <p:pic>
        <p:nvPicPr>
          <p:cNvPr id="19" name="Graphic 18" descr="Schoolhouse outline">
            <a:extLst>
              <a:ext uri="{FF2B5EF4-FFF2-40B4-BE49-F238E27FC236}">
                <a16:creationId xmlns:a16="http://schemas.microsoft.com/office/drawing/2014/main" id="{D3C1499F-0880-7B51-FF80-75C4B6B0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94848" y="1366114"/>
            <a:ext cx="327948" cy="327948"/>
          </a:xfrm>
          <a:prstGeom prst="rect">
            <a:avLst/>
          </a:prstGeom>
        </p:spPr>
      </p:pic>
      <p:pic>
        <p:nvPicPr>
          <p:cNvPr id="20" name="Graphic 19" descr="Schoolhouse outline">
            <a:extLst>
              <a:ext uri="{FF2B5EF4-FFF2-40B4-BE49-F238E27FC236}">
                <a16:creationId xmlns:a16="http://schemas.microsoft.com/office/drawing/2014/main" id="{522601D6-4DC8-7674-C59A-F791CE3C8B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5034" y="1366114"/>
            <a:ext cx="327948" cy="327948"/>
          </a:xfrm>
          <a:prstGeom prst="rect">
            <a:avLst/>
          </a:prstGeom>
        </p:spPr>
      </p:pic>
      <p:sp>
        <p:nvSpPr>
          <p:cNvPr id="21" name="TextBox 20">
            <a:extLst>
              <a:ext uri="{FF2B5EF4-FFF2-40B4-BE49-F238E27FC236}">
                <a16:creationId xmlns:a16="http://schemas.microsoft.com/office/drawing/2014/main" id="{CB34E8DB-50BA-9293-F7B6-6B96E1ED89BE}"/>
              </a:ext>
            </a:extLst>
          </p:cNvPr>
          <p:cNvSpPr txBox="1"/>
          <p:nvPr/>
        </p:nvSpPr>
        <p:spPr>
          <a:xfrm>
            <a:off x="708151" y="2132402"/>
            <a:ext cx="2923082" cy="923330"/>
          </a:xfrm>
          <a:prstGeom prst="rect">
            <a:avLst/>
          </a:prstGeom>
          <a:noFill/>
        </p:spPr>
        <p:txBody>
          <a:bodyPr wrap="square" rtlCol="0">
            <a:spAutoFit/>
          </a:bodyPr>
          <a:lstStyle/>
          <a:p>
            <a:r>
              <a:rPr lang="en-US" b="1" u="sng"/>
              <a:t>Pilot project:</a:t>
            </a:r>
          </a:p>
          <a:p>
            <a:r>
              <a:rPr lang="en-US"/>
              <a:t>Monitored deployment to selected clinics  </a:t>
            </a:r>
          </a:p>
        </p:txBody>
      </p:sp>
      <p:sp>
        <p:nvSpPr>
          <p:cNvPr id="22" name="TextBox 21">
            <a:extLst>
              <a:ext uri="{FF2B5EF4-FFF2-40B4-BE49-F238E27FC236}">
                <a16:creationId xmlns:a16="http://schemas.microsoft.com/office/drawing/2014/main" id="{625F6F65-FBAE-07C3-841E-500C76C56183}"/>
              </a:ext>
            </a:extLst>
          </p:cNvPr>
          <p:cNvSpPr txBox="1"/>
          <p:nvPr/>
        </p:nvSpPr>
        <p:spPr>
          <a:xfrm>
            <a:off x="5003691" y="2132402"/>
            <a:ext cx="2923082" cy="923330"/>
          </a:xfrm>
          <a:prstGeom prst="rect">
            <a:avLst/>
          </a:prstGeom>
          <a:noFill/>
        </p:spPr>
        <p:txBody>
          <a:bodyPr wrap="square" rtlCol="0">
            <a:spAutoFit/>
          </a:bodyPr>
          <a:lstStyle/>
          <a:p>
            <a:r>
              <a:rPr lang="en-US" b="1" u="sng"/>
              <a:t>Commercial roll-out:</a:t>
            </a:r>
          </a:p>
          <a:p>
            <a:r>
              <a:rPr lang="en-US"/>
              <a:t>Full-scale deployment to target market</a:t>
            </a:r>
          </a:p>
        </p:txBody>
      </p:sp>
      <p:pic>
        <p:nvPicPr>
          <p:cNvPr id="24" name="Graphic 23" descr="Modern architecture outline">
            <a:extLst>
              <a:ext uri="{FF2B5EF4-FFF2-40B4-BE49-F238E27FC236}">
                <a16:creationId xmlns:a16="http://schemas.microsoft.com/office/drawing/2014/main" id="{584C3D38-D0D9-E62D-5C91-466BE1649E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15254" y="1468559"/>
            <a:ext cx="526670" cy="526670"/>
          </a:xfrm>
          <a:prstGeom prst="rect">
            <a:avLst/>
          </a:prstGeom>
        </p:spPr>
      </p:pic>
      <p:pic>
        <p:nvPicPr>
          <p:cNvPr id="26" name="Graphic 25" descr="Factory outline">
            <a:extLst>
              <a:ext uri="{FF2B5EF4-FFF2-40B4-BE49-F238E27FC236}">
                <a16:creationId xmlns:a16="http://schemas.microsoft.com/office/drawing/2014/main" id="{36CC07E5-E2EA-28C3-5708-6022E63CC7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05353" y="1327460"/>
            <a:ext cx="623527" cy="623527"/>
          </a:xfrm>
          <a:prstGeom prst="rect">
            <a:avLst/>
          </a:prstGeom>
        </p:spPr>
      </p:pic>
      <p:pic>
        <p:nvPicPr>
          <p:cNvPr id="28" name="Graphic 27" descr="Bank outline">
            <a:extLst>
              <a:ext uri="{FF2B5EF4-FFF2-40B4-BE49-F238E27FC236}">
                <a16:creationId xmlns:a16="http://schemas.microsoft.com/office/drawing/2014/main" id="{AAF9687F-51EC-4FA1-7940-C05D36B582C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67072" y="1425066"/>
            <a:ext cx="526669" cy="526669"/>
          </a:xfrm>
          <a:prstGeom prst="rect">
            <a:avLst/>
          </a:prstGeom>
        </p:spPr>
      </p:pic>
      <p:pic>
        <p:nvPicPr>
          <p:cNvPr id="34" name="Graphic 33" descr="City outline">
            <a:extLst>
              <a:ext uri="{FF2B5EF4-FFF2-40B4-BE49-F238E27FC236}">
                <a16:creationId xmlns:a16="http://schemas.microsoft.com/office/drawing/2014/main" id="{48BC2ABE-0B3A-B352-61E8-1E8F070F952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63438" y="1468559"/>
            <a:ext cx="526670" cy="526670"/>
          </a:xfrm>
          <a:prstGeom prst="rect">
            <a:avLst/>
          </a:prstGeom>
        </p:spPr>
      </p:pic>
      <p:pic>
        <p:nvPicPr>
          <p:cNvPr id="36" name="Graphic 35" descr="Dump truck outline">
            <a:extLst>
              <a:ext uri="{FF2B5EF4-FFF2-40B4-BE49-F238E27FC236}">
                <a16:creationId xmlns:a16="http://schemas.microsoft.com/office/drawing/2014/main" id="{C961EB19-92DB-67EA-9C21-79F49449BA9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28880" y="1610238"/>
            <a:ext cx="340749" cy="340749"/>
          </a:xfrm>
          <a:prstGeom prst="rect">
            <a:avLst/>
          </a:prstGeom>
        </p:spPr>
      </p:pic>
      <p:pic>
        <p:nvPicPr>
          <p:cNvPr id="37" name="Graphic 36" descr="Schoolhouse outline">
            <a:extLst>
              <a:ext uri="{FF2B5EF4-FFF2-40B4-BE49-F238E27FC236}">
                <a16:creationId xmlns:a16="http://schemas.microsoft.com/office/drawing/2014/main" id="{C48E27C7-EB8A-E87E-240B-B917B474DA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75220" y="1366114"/>
            <a:ext cx="327948" cy="327948"/>
          </a:xfrm>
          <a:prstGeom prst="rect">
            <a:avLst/>
          </a:prstGeom>
        </p:spPr>
      </p:pic>
      <p:sp>
        <p:nvSpPr>
          <p:cNvPr id="38" name="Right Arrow 37">
            <a:extLst>
              <a:ext uri="{FF2B5EF4-FFF2-40B4-BE49-F238E27FC236}">
                <a16:creationId xmlns:a16="http://schemas.microsoft.com/office/drawing/2014/main" id="{D9BE75C8-FAC9-9824-7FD7-C0576EEB9CA9}"/>
              </a:ext>
            </a:extLst>
          </p:cNvPr>
          <p:cNvSpPr/>
          <p:nvPr/>
        </p:nvSpPr>
        <p:spPr>
          <a:xfrm>
            <a:off x="6025366" y="1731894"/>
            <a:ext cx="167078" cy="97436"/>
          </a:xfrm>
          <a:prstGeom prs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29BC66A8-2793-478A-DCEE-4172DE49A6C9}"/>
              </a:ext>
            </a:extLst>
          </p:cNvPr>
          <p:cNvSpPr txBox="1"/>
          <p:nvPr/>
        </p:nvSpPr>
        <p:spPr>
          <a:xfrm>
            <a:off x="751519" y="3368685"/>
            <a:ext cx="3247402" cy="2308324"/>
          </a:xfrm>
          <a:prstGeom prst="rect">
            <a:avLst/>
          </a:prstGeom>
          <a:noFill/>
        </p:spPr>
        <p:txBody>
          <a:bodyPr wrap="square" rtlCol="0">
            <a:spAutoFit/>
          </a:bodyPr>
          <a:lstStyle/>
          <a:p>
            <a:pPr marL="285750" indent="-285750">
              <a:buFont typeface="Arial" panose="020B0604020202020204" pitchFamily="34" charset="0"/>
              <a:buChar char="•"/>
            </a:pPr>
            <a:r>
              <a:rPr lang="en-US"/>
              <a:t>First 12 months following approval</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Conduct 1,000 tests in each of 10 selected sites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Evaluate model efficacy in target market</a:t>
            </a:r>
          </a:p>
        </p:txBody>
      </p:sp>
      <p:sp>
        <p:nvSpPr>
          <p:cNvPr id="42" name="TextBox 41">
            <a:extLst>
              <a:ext uri="{FF2B5EF4-FFF2-40B4-BE49-F238E27FC236}">
                <a16:creationId xmlns:a16="http://schemas.microsoft.com/office/drawing/2014/main" id="{045EEB51-C517-9052-5E3A-64FEB99ED08A}"/>
              </a:ext>
            </a:extLst>
          </p:cNvPr>
          <p:cNvSpPr txBox="1"/>
          <p:nvPr/>
        </p:nvSpPr>
        <p:spPr>
          <a:xfrm>
            <a:off x="4841531" y="3443637"/>
            <a:ext cx="3247402" cy="646331"/>
          </a:xfrm>
          <a:prstGeom prst="rect">
            <a:avLst/>
          </a:prstGeom>
          <a:noFill/>
        </p:spPr>
        <p:txBody>
          <a:bodyPr wrap="square" rtlCol="0">
            <a:spAutoFit/>
          </a:bodyPr>
          <a:lstStyle/>
          <a:p>
            <a:pPr marL="285750" indent="-285750">
              <a:buFont typeface="Arial" panose="020B0604020202020204" pitchFamily="34" charset="0"/>
              <a:buChar char="•"/>
            </a:pPr>
            <a:r>
              <a:rPr lang="en-US"/>
              <a:t>Market to eligible target clients using tiered pricing:</a:t>
            </a:r>
          </a:p>
        </p:txBody>
      </p:sp>
      <p:graphicFrame>
        <p:nvGraphicFramePr>
          <p:cNvPr id="43" name="Table 43">
            <a:extLst>
              <a:ext uri="{FF2B5EF4-FFF2-40B4-BE49-F238E27FC236}">
                <a16:creationId xmlns:a16="http://schemas.microsoft.com/office/drawing/2014/main" id="{4F97AF3E-85B2-F75F-7E7E-B078FE720B9C}"/>
              </a:ext>
            </a:extLst>
          </p:cNvPr>
          <p:cNvGraphicFramePr>
            <a:graphicFrameLocks noGrp="1"/>
          </p:cNvGraphicFramePr>
          <p:nvPr>
            <p:extLst>
              <p:ext uri="{D42A27DB-BD31-4B8C-83A1-F6EECF244321}">
                <p14:modId xmlns:p14="http://schemas.microsoft.com/office/powerpoint/2010/main" val="1163518043"/>
              </p:ext>
            </p:extLst>
          </p:nvPr>
        </p:nvGraphicFramePr>
        <p:xfrm>
          <a:off x="5245081" y="4330213"/>
          <a:ext cx="3035794" cy="1210392"/>
        </p:xfrm>
        <a:graphic>
          <a:graphicData uri="http://schemas.openxmlformats.org/drawingml/2006/table">
            <a:tbl>
              <a:tblPr firstRow="1" bandRow="1">
                <a:tableStyleId>{D7AC3CCA-C797-4891-BE02-D94E43425B78}</a:tableStyleId>
              </a:tblPr>
              <a:tblGrid>
                <a:gridCol w="2215398">
                  <a:extLst>
                    <a:ext uri="{9D8B030D-6E8A-4147-A177-3AD203B41FA5}">
                      <a16:colId xmlns:a16="http://schemas.microsoft.com/office/drawing/2014/main" val="3541163627"/>
                    </a:ext>
                  </a:extLst>
                </a:gridCol>
                <a:gridCol w="820396">
                  <a:extLst>
                    <a:ext uri="{9D8B030D-6E8A-4147-A177-3AD203B41FA5}">
                      <a16:colId xmlns:a16="http://schemas.microsoft.com/office/drawing/2014/main" val="3273653022"/>
                    </a:ext>
                  </a:extLst>
                </a:gridCol>
              </a:tblGrid>
              <a:tr h="302598">
                <a:tc>
                  <a:txBody>
                    <a:bodyPr/>
                    <a:lstStyle/>
                    <a:p>
                      <a:r>
                        <a:rPr lang="en-US" sz="1200"/>
                        <a:t>Client type</a:t>
                      </a:r>
                    </a:p>
                  </a:txBody>
                  <a:tcPr/>
                </a:tc>
                <a:tc>
                  <a:txBody>
                    <a:bodyPr/>
                    <a:lstStyle/>
                    <a:p>
                      <a:r>
                        <a:rPr lang="en-US" sz="1200"/>
                        <a:t>Fee</a:t>
                      </a:r>
                    </a:p>
                  </a:txBody>
                  <a:tcPr/>
                </a:tc>
                <a:extLst>
                  <a:ext uri="{0D108BD9-81ED-4DB2-BD59-A6C34878D82A}">
                    <a16:rowId xmlns:a16="http://schemas.microsoft.com/office/drawing/2014/main" val="2295902025"/>
                  </a:ext>
                </a:extLst>
              </a:tr>
              <a:tr h="302598">
                <a:tc>
                  <a:txBody>
                    <a:bodyPr/>
                    <a:lstStyle/>
                    <a:p>
                      <a:r>
                        <a:rPr lang="en-US" sz="1200"/>
                        <a:t>Commercial hospitals</a:t>
                      </a:r>
                    </a:p>
                  </a:txBody>
                  <a:tcPr/>
                </a:tc>
                <a:tc>
                  <a:txBody>
                    <a:bodyPr/>
                    <a:lstStyle/>
                    <a:p>
                      <a:pPr algn="r"/>
                      <a:r>
                        <a:rPr lang="en-US" sz="1200"/>
                        <a:t>$20/test</a:t>
                      </a:r>
                    </a:p>
                  </a:txBody>
                  <a:tcPr/>
                </a:tc>
                <a:extLst>
                  <a:ext uri="{0D108BD9-81ED-4DB2-BD59-A6C34878D82A}">
                    <a16:rowId xmlns:a16="http://schemas.microsoft.com/office/drawing/2014/main" val="4287204162"/>
                  </a:ext>
                </a:extLst>
              </a:tr>
              <a:tr h="302598">
                <a:tc>
                  <a:txBody>
                    <a:bodyPr/>
                    <a:lstStyle/>
                    <a:p>
                      <a:r>
                        <a:rPr lang="en-US" sz="1200"/>
                        <a:t>Government contracts</a:t>
                      </a:r>
                    </a:p>
                  </a:txBody>
                  <a:tcPr/>
                </a:tc>
                <a:tc>
                  <a:txBody>
                    <a:bodyPr/>
                    <a:lstStyle/>
                    <a:p>
                      <a:pPr algn="r"/>
                      <a:r>
                        <a:rPr lang="en-US" sz="1200"/>
                        <a:t>$10/test</a:t>
                      </a:r>
                    </a:p>
                  </a:txBody>
                  <a:tcPr/>
                </a:tc>
                <a:extLst>
                  <a:ext uri="{0D108BD9-81ED-4DB2-BD59-A6C34878D82A}">
                    <a16:rowId xmlns:a16="http://schemas.microsoft.com/office/drawing/2014/main" val="806123861"/>
                  </a:ext>
                </a:extLst>
              </a:tr>
              <a:tr h="302598">
                <a:tc>
                  <a:txBody>
                    <a:bodyPr/>
                    <a:lstStyle/>
                    <a:p>
                      <a:r>
                        <a:rPr lang="en-US" sz="1200"/>
                        <a:t>NGOs &amp; developing countries</a:t>
                      </a:r>
                    </a:p>
                  </a:txBody>
                  <a:tcPr/>
                </a:tc>
                <a:tc>
                  <a:txBody>
                    <a:bodyPr/>
                    <a:lstStyle/>
                    <a:p>
                      <a:pPr algn="r"/>
                      <a:r>
                        <a:rPr lang="en-US" sz="1200"/>
                        <a:t>$5/test</a:t>
                      </a:r>
                    </a:p>
                  </a:txBody>
                  <a:tcPr/>
                </a:tc>
                <a:extLst>
                  <a:ext uri="{0D108BD9-81ED-4DB2-BD59-A6C34878D82A}">
                    <a16:rowId xmlns:a16="http://schemas.microsoft.com/office/drawing/2014/main" val="6532743"/>
                  </a:ext>
                </a:extLst>
              </a:tr>
            </a:tbl>
          </a:graphicData>
        </a:graphic>
      </p:graphicFrame>
      <p:pic>
        <p:nvPicPr>
          <p:cNvPr id="44" name="Graphic 43" descr="Schoolhouse outline">
            <a:extLst>
              <a:ext uri="{FF2B5EF4-FFF2-40B4-BE49-F238E27FC236}">
                <a16:creationId xmlns:a16="http://schemas.microsoft.com/office/drawing/2014/main" id="{0F153168-69F0-483E-7F2C-12C366E643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65406" y="1371312"/>
            <a:ext cx="327948" cy="327948"/>
          </a:xfrm>
          <a:prstGeom prst="rect">
            <a:avLst/>
          </a:prstGeom>
        </p:spPr>
      </p:pic>
      <p:sp>
        <p:nvSpPr>
          <p:cNvPr id="45" name="Rounded Rectangle 44">
            <a:extLst>
              <a:ext uri="{FF2B5EF4-FFF2-40B4-BE49-F238E27FC236}">
                <a16:creationId xmlns:a16="http://schemas.microsoft.com/office/drawing/2014/main" id="{BA194216-E0C7-80C8-59C5-BD681B024A18}"/>
              </a:ext>
            </a:extLst>
          </p:cNvPr>
          <p:cNvSpPr/>
          <p:nvPr/>
        </p:nvSpPr>
        <p:spPr>
          <a:xfrm>
            <a:off x="413236" y="1034040"/>
            <a:ext cx="3585685" cy="523857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38CFDFE4-4932-FF7C-FFCE-CE0ABDB4E2B4}"/>
              </a:ext>
            </a:extLst>
          </p:cNvPr>
          <p:cNvSpPr/>
          <p:nvPr/>
        </p:nvSpPr>
        <p:spPr>
          <a:xfrm>
            <a:off x="4837563" y="1034040"/>
            <a:ext cx="3585685" cy="523857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1218937"/>
      </p:ext>
    </p:extLst>
  </p:cSld>
  <p:clrMapOvr>
    <a:masterClrMapping/>
  </p:clrMapOvr>
</p:sld>
</file>

<file path=ppt/theme/theme1.xml><?xml version="1.0" encoding="utf-8"?>
<a:theme xmlns:a="http://schemas.openxmlformats.org/drawingml/2006/main" name="Smith Theme Whit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3826B517-9EC1-514D-8AE6-FF11C3180FD4}"/>
    </a:ext>
  </a:extLst>
</a:theme>
</file>

<file path=ppt/theme/theme2.xml><?xml version="1.0" encoding="utf-8"?>
<a:theme xmlns:a="http://schemas.openxmlformats.org/drawingml/2006/main" name="Smith Theme Blu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9EC0CC30-5467-5F4A-BEFC-B400A349D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5FF759C5E14B439A3906287E604C4C" ma:contentTypeVersion="15" ma:contentTypeDescription="Create a new document." ma:contentTypeScope="" ma:versionID="d86bd7261de182fc71faed706d1e2586">
  <xsd:schema xmlns:xsd="http://www.w3.org/2001/XMLSchema" xmlns:xs="http://www.w3.org/2001/XMLSchema" xmlns:p="http://schemas.microsoft.com/office/2006/metadata/properties" xmlns:ns2="37a3ded1-2b3c-4ef8-a97d-c27eb9a2cfaf" xmlns:ns3="4c3eedf2-e66f-46c5-9235-ddebc5594aa6" targetNamespace="http://schemas.microsoft.com/office/2006/metadata/properties" ma:root="true" ma:fieldsID="2e024d52583307f051ed37b8e2c2a758" ns2:_="" ns3:_="">
    <xsd:import namespace="37a3ded1-2b3c-4ef8-a97d-c27eb9a2cfaf"/>
    <xsd:import namespace="4c3eedf2-e66f-46c5-9235-ddebc5594aa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a3ded1-2b3c-4ef8-a97d-c27eb9a2cf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bd2e69d-a885-47d9-a849-8bc90acf94ca" ma:termSetId="09814cd3-568e-fe90-9814-8d621ff8fb84" ma:anchorId="fba54fb3-c3e1-fe81-a776-ca4b69148c4d" ma:open="true" ma:isKeyword="false">
      <xsd:complexType>
        <xsd:sequence>
          <xsd:element ref="pc:Terms" minOccurs="0" maxOccurs="1"/>
        </xsd:sequence>
      </xsd:complex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c3eedf2-e66f-46c5-9235-ddebc5594aa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39cf56e6-f877-403a-bc7d-6cc31ec8eb52}" ma:internalName="TaxCatchAll" ma:showField="CatchAllData" ma:web="4c3eedf2-e66f-46c5-9235-ddebc5594aa6">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c3eedf2-e66f-46c5-9235-ddebc5594aa6" xsi:nil="true"/>
    <lcf76f155ced4ddcb4097134ff3c332f xmlns="37a3ded1-2b3c-4ef8-a97d-c27eb9a2cfa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7F90710-62D4-424E-8738-42AFC68C5AEC}">
  <ds:schemaRefs>
    <ds:schemaRef ds:uri="http://schemas.microsoft.com/sharepoint/v3/contenttype/forms"/>
  </ds:schemaRefs>
</ds:datastoreItem>
</file>

<file path=customXml/itemProps2.xml><?xml version="1.0" encoding="utf-8"?>
<ds:datastoreItem xmlns:ds="http://schemas.openxmlformats.org/officeDocument/2006/customXml" ds:itemID="{F9C3311D-731E-4CB4-8B95-E00A881D55EA}">
  <ds:schemaRefs>
    <ds:schemaRef ds:uri="37a3ded1-2b3c-4ef8-a97d-c27eb9a2cfaf"/>
    <ds:schemaRef ds:uri="4c3eedf2-e66f-46c5-9235-ddebc5594a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D1CC9A6-F88B-48BC-847F-CAB1B045B720}">
  <ds:schemaRefs>
    <ds:schemaRef ds:uri="37a3ded1-2b3c-4ef8-a97d-c27eb9a2cfaf"/>
    <ds:schemaRef ds:uri="4c3eedf2-e66f-46c5-9235-ddebc5594a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2446</Words>
  <Application>Microsoft Macintosh PowerPoint</Application>
  <PresentationFormat>On-screen Show (4:3)</PresentationFormat>
  <Paragraphs>216</Paragraphs>
  <Slides>13</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Arial (Body)</vt:lpstr>
      <vt:lpstr>Calibri</vt:lpstr>
      <vt:lpstr>Lato</vt:lpstr>
      <vt:lpstr>Lato Black</vt:lpstr>
      <vt:lpstr>MS Gloriola II</vt:lpstr>
      <vt:lpstr>Roboto</vt:lpstr>
      <vt:lpstr>Wingdings</vt:lpstr>
      <vt:lpstr>Smith Theme White</vt:lpstr>
      <vt:lpstr>Smith Theme Blue</vt:lpstr>
      <vt:lpstr>Main Title logo</vt:lpstr>
      <vt:lpstr>MMA 803 AI Ethics &amp; Policy  AI Powered Smartphone Eye Test</vt:lpstr>
      <vt:lpstr>An Idea for Good (Background &amp; Market )</vt:lpstr>
      <vt:lpstr>Research Process and Privacy Considerations</vt:lpstr>
      <vt:lpstr>Requirements Gathering and Design</vt:lpstr>
      <vt:lpstr>Minimum Viable Product</vt:lpstr>
      <vt:lpstr>Data procurement &amp; financing</vt:lpstr>
      <vt:lpstr>Product Development</vt:lpstr>
      <vt:lpstr>Product Implementation</vt:lpstr>
      <vt:lpstr>Ethical Implications &amp; Solutions</vt:lpstr>
      <vt:lpstr>Thank you.</vt:lpstr>
      <vt:lpstr>Appendix </vt:lpstr>
      <vt:lpstr>Appendix I: Example images of lens attachment</vt:lpstr>
    </vt:vector>
  </TitlesOfParts>
  <Manager/>
  <Company>Smith School of Business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Matthew Ackman</cp:lastModifiedBy>
  <cp:revision>1</cp:revision>
  <dcterms:created xsi:type="dcterms:W3CDTF">2020-07-27T18:24:57Z</dcterms:created>
  <dcterms:modified xsi:type="dcterms:W3CDTF">2023-01-19T23:34:47Z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0x010100B15FF759C5E14B439A3906287E604C4C</vt:lpwstr>
  </property>
  <property fmtid="{D5CDD505-2E9C-101B-9397-08002B2CF9AE}" pid="3" name="MediaServiceImageTags">
    <vt:lpwstr/>
  </property>
</Properties>
</file>