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y="5143500" cx="9144000"/>
  <p:notesSz cx="6858000" cy="9144000"/>
  <p:embeddedFontLst>
    <p:embeddedFont>
      <p:font typeface="Alata"/>
      <p:regular r:id="rId24"/>
    </p:embeddedFont>
    <p:embeddedFont>
      <p:font typeface="Albert Sans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9" roundtripDataSignature="AMtx7mjGKdxKAbvBbDsFm8obT0iHuNySP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Alata-regular.fntdata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AlbertSans-bold.fntdata"/><Relationship Id="rId25" Type="http://schemas.openxmlformats.org/officeDocument/2006/relationships/font" Target="fonts/AlbertSans-regular.fntdata"/><Relationship Id="rId28" Type="http://schemas.openxmlformats.org/officeDocument/2006/relationships/font" Target="fonts/AlbertSans-boldItalic.fntdata"/><Relationship Id="rId27" Type="http://schemas.openxmlformats.org/officeDocument/2006/relationships/font" Target="fonts/AlbertSans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customschemas.google.com/relationships/presentationmetadata" Target="meta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" name="Google Shape;11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Matt: </a:t>
            </a:r>
            <a:endParaRPr/>
          </a:p>
        </p:txBody>
      </p:sp>
      <p:sp>
        <p:nvSpPr>
          <p:cNvPr id="264" name="Google Shape;264;p7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2e2fe90e50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Matt</a:t>
            </a:r>
            <a:endParaRPr/>
          </a:p>
        </p:txBody>
      </p:sp>
      <p:sp>
        <p:nvSpPr>
          <p:cNvPr id="272" name="Google Shape;272;g2e2fe90e50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2e2fe90e50c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Matt</a:t>
            </a:r>
            <a:endParaRPr/>
          </a:p>
        </p:txBody>
      </p:sp>
      <p:sp>
        <p:nvSpPr>
          <p:cNvPr id="282" name="Google Shape;282;g2e2fe90e50c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Matt </a:t>
            </a:r>
            <a:endParaRPr/>
          </a:p>
        </p:txBody>
      </p:sp>
      <p:sp>
        <p:nvSpPr>
          <p:cNvPr id="291" name="Google Shape;291;p8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Matt </a:t>
            </a:r>
            <a:endParaRPr/>
          </a:p>
        </p:txBody>
      </p:sp>
      <p:sp>
        <p:nvSpPr>
          <p:cNvPr id="298" name="Google Shape;298;p9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Sandra </a:t>
            </a:r>
            <a:endParaRPr b="1" sz="12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-"/>
            </a:pPr>
            <a:r>
              <a:rPr b="1" lang="en-US"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Regular Patching: </a:t>
            </a:r>
            <a:r>
              <a:rPr lang="en-US"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(helps organizations mitigate known </a:t>
            </a:r>
            <a:r>
              <a:rPr lang="en-US"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vulnerabilities &amp; stay ahead of potential threats &amp; reduce risk of security/data breaches)</a:t>
            </a:r>
            <a:endParaRPr sz="12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-"/>
            </a:pPr>
            <a:r>
              <a:rPr b="1" lang="en-US"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Implement least privilege:</a:t>
            </a:r>
            <a:r>
              <a:rPr lang="en-US"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 (limit # of users &amp; system privilege to only what is necessary for their roles)</a:t>
            </a:r>
            <a:endParaRPr sz="12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-"/>
            </a:pPr>
            <a:r>
              <a:rPr b="1" lang="en-US"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Monitor and Audit:</a:t>
            </a:r>
            <a:r>
              <a:rPr lang="en-US"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 (logging &amp; monitoring solutions for suspicious activity) </a:t>
            </a:r>
            <a:endParaRPr sz="12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-"/>
            </a:pPr>
            <a:r>
              <a:rPr b="1" lang="en-US"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Periodic Red Team Exercises: </a:t>
            </a:r>
            <a:r>
              <a:rPr lang="en-US"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(conduct real-world attack scenarios &amp; identify weaknesses in your defenses)  </a:t>
            </a:r>
            <a:endParaRPr sz="12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-"/>
            </a:pPr>
            <a:r>
              <a:rPr b="1" lang="en-US"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Implement Endpoint Protection:</a:t>
            </a:r>
            <a:r>
              <a:rPr lang="en-US"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 (detect &amp; block malicious activities on endpoints) </a:t>
            </a:r>
            <a:endParaRPr sz="12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304" name="Google Shape;304;p10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2e2d497ba74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2e2d497ba74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Sandra &amp; Matt Slide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US"/>
              <a:t>Evil-WinRM: </a:t>
            </a:r>
            <a:r>
              <a:rPr lang="en-US"/>
              <a:t>open-source, command-line-based tool that provides remote shell access to Windows machines over WinRm (Windows Remote Mgmt.).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US"/>
              <a:t>Failure to launch BH &amp; SH after manually creating an AD: connection issues within Windows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Sandra: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-US">
                <a:solidFill>
                  <a:schemeClr val="dk1"/>
                </a:solidFill>
              </a:rPr>
              <a:t>Importance of having the correct version downloaded: Trying to find which version is compatible with what (i.e. neo4j &amp; BloodHound). 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-US">
                <a:solidFill>
                  <a:schemeClr val="dk1"/>
                </a:solidFill>
              </a:rPr>
              <a:t>Newer version of neo4j was not compatible with the BH version I had, so had to revert to an older version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US"/>
              <a:t>Overall, I l</a:t>
            </a:r>
            <a:r>
              <a:rPr lang="en-US"/>
              <a:t>earned that a certain process or approach may work for someone else, but it may not work for you; therefore, it is best not to rely </a:t>
            </a:r>
            <a:r>
              <a:rPr lang="en-US"/>
              <a:t>solely</a:t>
            </a:r>
            <a:r>
              <a:rPr lang="en-US"/>
              <a:t> on research of others but to also conduct additional and in-depth research of your own before starting anything or making any decisions. 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6" name="Google Shape;31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2e36f5d5a65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2e36f5d5a65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2e36f5d5a65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2e36f5d5a65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5" name="Google Shape;18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Sandra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200"/>
              <a:buFont typeface="Albert Sans"/>
              <a:buChar char="○"/>
            </a:pPr>
            <a:r>
              <a:rPr lang="en-US" sz="1400">
                <a:solidFill>
                  <a:srgbClr val="F5F5F5"/>
                </a:solidFill>
                <a:latin typeface="Albert Sans"/>
                <a:ea typeface="Albert Sans"/>
                <a:cs typeface="Albert Sans"/>
                <a:sym typeface="Albert Sans"/>
              </a:rPr>
              <a:t>The SharpHound data collector</a:t>
            </a:r>
            <a:endParaRPr sz="1200">
              <a:solidFill>
                <a:srgbClr val="F5F5F5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200"/>
              <a:buFont typeface="Albert Sans"/>
              <a:buChar char="○"/>
            </a:pPr>
            <a:r>
              <a:rPr lang="en-US" sz="1400">
                <a:solidFill>
                  <a:srgbClr val="F5F5F5"/>
                </a:solidFill>
                <a:latin typeface="Albert Sans"/>
                <a:ea typeface="Albert Sans"/>
                <a:cs typeface="Albert Sans"/>
                <a:sym typeface="Albert Sans"/>
              </a:rPr>
              <a:t>The Neo4j backend (Graph Database)</a:t>
            </a:r>
            <a:endParaRPr sz="1200">
              <a:solidFill>
                <a:srgbClr val="F5F5F5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200"/>
              <a:buFont typeface="Albert Sans"/>
              <a:buChar char="○"/>
            </a:pPr>
            <a:r>
              <a:rPr lang="en-US" sz="1400">
                <a:solidFill>
                  <a:srgbClr val="F5F5F5"/>
                </a:solidFill>
                <a:latin typeface="Albert Sans"/>
                <a:ea typeface="Albert Sans"/>
                <a:cs typeface="Albert Sans"/>
                <a:sym typeface="Albert Sans"/>
              </a:rPr>
              <a:t>The BloodHound GUI</a:t>
            </a:r>
            <a:endParaRPr sz="1200">
              <a:solidFill>
                <a:srgbClr val="F5F5F5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200"/>
              <a:buFont typeface="Albert Sans"/>
              <a:buChar char="○"/>
            </a:pPr>
            <a:r>
              <a:rPr lang="en-US" sz="1400">
                <a:solidFill>
                  <a:srgbClr val="F5F5F5"/>
                </a:solidFill>
                <a:latin typeface="Albert Sans"/>
                <a:ea typeface="Albert Sans"/>
                <a:cs typeface="Albert Sans"/>
                <a:sym typeface="Albert Sans"/>
              </a:rPr>
              <a:t>The BloodHound query language 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3" name="Google Shape;19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Matt: 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/>
              <a:t>We have not covered the BloodHound tool in this bootcamp, therefore, we thought it would be beneficial to research it in depth and learn more about it.</a:t>
            </a:r>
            <a:endParaRPr/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US"/>
              <a:t>It is also used by both red and blue teams as an offensive and defensive tool </a:t>
            </a:r>
            <a:endParaRPr/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US"/>
              <a:t>Provides a valuable learning experience 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9" name="Google Shape;19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Matt: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Although BH is a powerful tool and is widely used by security professionals, it does have its pros and cons: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PROS:</a:t>
            </a:r>
            <a:endParaRPr/>
          </a:p>
          <a:p>
            <a:pPr indent="-1714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-"/>
            </a:pPr>
            <a:r>
              <a:rPr b="1" lang="en-US"/>
              <a:t>AD Assessment: </a:t>
            </a:r>
            <a:r>
              <a:rPr lang="en-US"/>
              <a:t>offers a deep dive into AD environments, allowing sec professionals to identify potential vulnerabilities, misconfig., and attack paths</a:t>
            </a:r>
            <a:endParaRPr/>
          </a:p>
          <a:p>
            <a:pPr indent="-1714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-"/>
            </a:pPr>
            <a:r>
              <a:rPr b="1" lang="en-US"/>
              <a:t>Attack Path Visualization</a:t>
            </a:r>
            <a:r>
              <a:rPr lang="en-US"/>
              <a:t>: provides graphs which help sec teams understand relationships between users, groups, and computers within the AD – making it easier to address sec issues</a:t>
            </a:r>
            <a:endParaRPr/>
          </a:p>
          <a:p>
            <a:pPr indent="-1714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-"/>
            </a:pPr>
            <a:r>
              <a:rPr b="1" lang="en-US"/>
              <a:t>Identification of Privilege Escalation Paths</a:t>
            </a:r>
            <a:r>
              <a:rPr lang="en-US"/>
              <a:t>: helps in identifying privilege escalation paths, allowing security teams to mitigate risks associated with excessive user privileges.</a:t>
            </a:r>
            <a:endParaRPr/>
          </a:p>
          <a:p>
            <a:pPr indent="-1714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-"/>
            </a:pPr>
            <a:r>
              <a:rPr b="1" lang="en-US"/>
              <a:t>Real-Time Monitoring</a:t>
            </a:r>
            <a:r>
              <a:rPr lang="en-US"/>
              <a:t>: It can be used for continuous monitoring of AD environments, helping detect and respond to potential threats in real-time</a:t>
            </a:r>
            <a:endParaRPr/>
          </a:p>
          <a:p>
            <a:pPr indent="-1714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-"/>
            </a:pPr>
            <a:r>
              <a:rPr b="1" lang="en-US"/>
              <a:t>Open Source and Active Community</a:t>
            </a:r>
            <a:r>
              <a:rPr lang="en-US"/>
              <a:t>: Being open-source, BH benefits from a large and active community of security professionals contributing to its development, ensuring that it stays updated with the latest techniques and methodologies.</a:t>
            </a:r>
            <a:endParaRPr/>
          </a:p>
          <a:p>
            <a:pPr indent="-10160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en-US"/>
              <a:t>CONS:</a:t>
            </a:r>
            <a:endParaRPr/>
          </a:p>
          <a:p>
            <a:pPr indent="-1714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-"/>
            </a:pPr>
            <a:r>
              <a:rPr b="1" lang="en-US"/>
              <a:t>Steep Learning Curve</a:t>
            </a:r>
            <a:r>
              <a:rPr lang="en-US"/>
              <a:t>: can have a steep learning curve for beginners due to its complex functionalities and the need to understand Active Directory structures and attack techniques.</a:t>
            </a:r>
            <a:endParaRPr/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-"/>
            </a:pPr>
            <a:r>
              <a:rPr b="1" lang="en-US"/>
              <a:t>Limited to Active Directory Environments</a:t>
            </a:r>
            <a:r>
              <a:rPr lang="en-US"/>
              <a:t>: is specifically designed for Active Directory environments and may not be as useful for assessing other types of systems or networks.</a:t>
            </a:r>
            <a:endParaRPr/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-"/>
            </a:pPr>
            <a:r>
              <a:rPr b="1" lang="en-US"/>
              <a:t>Requires Administrative Access</a:t>
            </a:r>
            <a:r>
              <a:rPr lang="en-US"/>
              <a:t>: To collect data effectively, BH requires administrative access to the Active Directory environment, which may raise security concerns and require proper authorization.</a:t>
            </a:r>
            <a:endParaRPr/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-"/>
            </a:pPr>
            <a:r>
              <a:rPr b="1" lang="en-US"/>
              <a:t>Potential for Misinterpretation</a:t>
            </a:r>
            <a:r>
              <a:rPr lang="en-US"/>
              <a:t>: While BH provides valuable insights, there is a risk of misinterpreting the data or overlooking critical issues if not used correctly or if the user lacks sufficient understanding of Active Directory security principles.</a:t>
            </a:r>
            <a:endParaRPr/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-"/>
            </a:pPr>
            <a:r>
              <a:rPr b="1" lang="en-US"/>
              <a:t>Resource Intensive</a:t>
            </a:r>
            <a:r>
              <a:rPr lang="en-US"/>
              <a:t>: Running BH scans and analyses can be resource-intensive, especially in large and complex Active Directory environments, requiring adequate computing resources and time for processing.</a:t>
            </a:r>
            <a:endParaRPr/>
          </a:p>
          <a:p>
            <a:pPr indent="-10160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7" name="Google Shape;20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en-US"/>
              <a:t>Sandra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e451ea260d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2e451ea260d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Sidenote: PingCastle launched under username BBanner since MegaCorpDomain already created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e45859b6f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2e45859b6f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e2d497ba74_2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2e2d497ba74_2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58595B"/>
                </a:solidFill>
              </a:rPr>
              <a:t>Sandra’s Slide:</a:t>
            </a:r>
            <a:endParaRPr b="1" sz="1200">
              <a:solidFill>
                <a:srgbClr val="58595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58595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58595B"/>
                </a:solidFill>
              </a:rPr>
              <a:t>**For High Quality video - launch video via ‘Open in Drive’ - (click on the demo, then click on the arrow in top right corner)** </a:t>
            </a:r>
            <a:endParaRPr b="1" sz="1200">
              <a:solidFill>
                <a:srgbClr val="58595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58595B"/>
              </a:solidFill>
            </a:endParaRPr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58595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5" name="Google Shape;24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Sandra: 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/>
              <a:t>Since BloodHound does not come pre-installed on Kali, the following installation process took place:</a:t>
            </a:r>
            <a:endParaRPr/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US"/>
              <a:t>Download Java (OpenJDK 11 – Linux x64): Downloaded from Microsoft onto the Kali VM</a:t>
            </a:r>
            <a:endParaRPr/>
          </a:p>
          <a:p>
            <a:pPr indent="0" lvl="1" marL="615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US"/>
              <a:t>Download Neo4J: Downloaded from neo4j.com/deployment-center/#community &gt; choose which version to download &gt; Linux/Mac Executable </a:t>
            </a:r>
            <a:endParaRPr/>
          </a:p>
          <a:p>
            <a:pPr indent="-29845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-US"/>
              <a:t>Once connected in Kali, leave program running in the background </a:t>
            </a:r>
            <a:endParaRPr/>
          </a:p>
          <a:p>
            <a:pPr indent="0" lvl="2" marL="10731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US"/>
              <a:t>Download the BloodHound GUI: Downloaded from GitHub/BloodHoundAD/BloodHound/releases &gt; Linux x64 &gt;</a:t>
            </a:r>
            <a:endParaRPr/>
          </a:p>
          <a:p>
            <a:pPr indent="-29845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-US"/>
              <a:t>Once connected in Kali, leave program running in the background</a:t>
            </a:r>
            <a:endParaRPr/>
          </a:p>
          <a:p>
            <a:pPr indent="0" lvl="2" marL="10731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US"/>
              <a:t>Download SharpHound (data collector): downloaded from GitHub </a:t>
            </a:r>
            <a:r>
              <a:rPr lang="en-US"/>
              <a:t>on to</a:t>
            </a:r>
            <a:r>
              <a:rPr lang="en-US"/>
              <a:t> Kali VM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gradFill>
          <a:gsLst>
            <a:gs pos="0">
              <a:schemeClr val="lt2"/>
            </a:gs>
            <a:gs pos="100000">
              <a:schemeClr val="lt1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14"/>
          <p:cNvSpPr txBox="1"/>
          <p:nvPr>
            <p:ph type="ctrTitle"/>
          </p:nvPr>
        </p:nvSpPr>
        <p:spPr>
          <a:xfrm>
            <a:off x="1730850" y="1244775"/>
            <a:ext cx="5682300" cy="184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0" name="Google Shape;10;p14"/>
          <p:cNvSpPr txBox="1"/>
          <p:nvPr>
            <p:ph idx="1" type="subTitle"/>
          </p:nvPr>
        </p:nvSpPr>
        <p:spPr>
          <a:xfrm>
            <a:off x="1730850" y="3489225"/>
            <a:ext cx="56823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gradFill>
          <a:gsLst>
            <a:gs pos="0">
              <a:schemeClr val="lt2"/>
            </a:gs>
            <a:gs pos="100000">
              <a:schemeClr val="lt1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3" name="Google Shape;13;p15"/>
          <p:cNvSpPr txBox="1"/>
          <p:nvPr>
            <p:ph idx="1" type="body"/>
          </p:nvPr>
        </p:nvSpPr>
        <p:spPr>
          <a:xfrm>
            <a:off x="720000" y="1017725"/>
            <a:ext cx="7704000" cy="3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048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grpSp>
        <p:nvGrpSpPr>
          <p:cNvPr id="14" name="Google Shape;14;p15"/>
          <p:cNvGrpSpPr/>
          <p:nvPr/>
        </p:nvGrpSpPr>
        <p:grpSpPr>
          <a:xfrm>
            <a:off x="-330296" y="1755052"/>
            <a:ext cx="1534613" cy="2378626"/>
            <a:chOff x="-330296" y="1755052"/>
            <a:chExt cx="1534613" cy="2378626"/>
          </a:xfrm>
        </p:grpSpPr>
        <p:sp>
          <p:nvSpPr>
            <p:cNvPr id="15" name="Google Shape;15;p15"/>
            <p:cNvSpPr/>
            <p:nvPr/>
          </p:nvSpPr>
          <p:spPr>
            <a:xfrm>
              <a:off x="188563" y="1955232"/>
              <a:ext cx="562096" cy="401417"/>
            </a:xfrm>
            <a:custGeom>
              <a:rect b="b" l="l" r="r" t="t"/>
              <a:pathLst>
                <a:path extrusionOk="0" h="6463" w="9050">
                  <a:moveTo>
                    <a:pt x="8251" y="1"/>
                  </a:moveTo>
                  <a:cubicBezTo>
                    <a:pt x="8059" y="1"/>
                    <a:pt x="7867" y="75"/>
                    <a:pt x="7719" y="208"/>
                  </a:cubicBezTo>
                  <a:cubicBezTo>
                    <a:pt x="7467" y="474"/>
                    <a:pt x="7438" y="888"/>
                    <a:pt x="7660" y="1169"/>
                  </a:cubicBezTo>
                  <a:lnTo>
                    <a:pt x="3268" y="5560"/>
                  </a:lnTo>
                  <a:lnTo>
                    <a:pt x="1479" y="5560"/>
                  </a:lnTo>
                  <a:cubicBezTo>
                    <a:pt x="1449" y="5412"/>
                    <a:pt x="1375" y="5279"/>
                    <a:pt x="1257" y="5176"/>
                  </a:cubicBezTo>
                  <a:cubicBezTo>
                    <a:pt x="1122" y="5054"/>
                    <a:pt x="949" y="4982"/>
                    <a:pt x="774" y="4982"/>
                  </a:cubicBezTo>
                  <a:cubicBezTo>
                    <a:pt x="757" y="4982"/>
                    <a:pt x="741" y="4982"/>
                    <a:pt x="725" y="4984"/>
                  </a:cubicBezTo>
                  <a:cubicBezTo>
                    <a:pt x="533" y="4984"/>
                    <a:pt x="340" y="5072"/>
                    <a:pt x="207" y="5220"/>
                  </a:cubicBezTo>
                  <a:cubicBezTo>
                    <a:pt x="74" y="5353"/>
                    <a:pt x="0" y="5545"/>
                    <a:pt x="15" y="5752"/>
                  </a:cubicBezTo>
                  <a:cubicBezTo>
                    <a:pt x="15" y="5945"/>
                    <a:pt x="104" y="6107"/>
                    <a:pt x="222" y="6240"/>
                  </a:cubicBezTo>
                  <a:cubicBezTo>
                    <a:pt x="370" y="6373"/>
                    <a:pt x="562" y="6462"/>
                    <a:pt x="784" y="6462"/>
                  </a:cubicBezTo>
                  <a:lnTo>
                    <a:pt x="784" y="6447"/>
                  </a:lnTo>
                  <a:cubicBezTo>
                    <a:pt x="1154" y="6433"/>
                    <a:pt x="1449" y="6152"/>
                    <a:pt x="1479" y="5782"/>
                  </a:cubicBezTo>
                  <a:lnTo>
                    <a:pt x="3357" y="5782"/>
                  </a:lnTo>
                  <a:lnTo>
                    <a:pt x="7807" y="1331"/>
                  </a:lnTo>
                  <a:cubicBezTo>
                    <a:pt x="7941" y="1425"/>
                    <a:pt x="8097" y="1473"/>
                    <a:pt x="8251" y="1473"/>
                  </a:cubicBezTo>
                  <a:cubicBezTo>
                    <a:pt x="8438" y="1473"/>
                    <a:pt x="8623" y="1403"/>
                    <a:pt x="8769" y="1257"/>
                  </a:cubicBezTo>
                  <a:cubicBezTo>
                    <a:pt x="9050" y="976"/>
                    <a:pt x="9050" y="503"/>
                    <a:pt x="8769" y="208"/>
                  </a:cubicBezTo>
                  <a:cubicBezTo>
                    <a:pt x="8621" y="75"/>
                    <a:pt x="8428" y="1"/>
                    <a:pt x="8251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15"/>
            <p:cNvSpPr/>
            <p:nvPr/>
          </p:nvSpPr>
          <p:spPr>
            <a:xfrm>
              <a:off x="-142044" y="1755052"/>
              <a:ext cx="1248100" cy="1075683"/>
            </a:xfrm>
            <a:custGeom>
              <a:rect b="b" l="l" r="r" t="t"/>
              <a:pathLst>
                <a:path extrusionOk="0" h="17319" w="20095">
                  <a:moveTo>
                    <a:pt x="19282" y="0"/>
                  </a:moveTo>
                  <a:cubicBezTo>
                    <a:pt x="19089" y="0"/>
                    <a:pt x="18897" y="74"/>
                    <a:pt x="18764" y="207"/>
                  </a:cubicBezTo>
                  <a:cubicBezTo>
                    <a:pt x="18483" y="488"/>
                    <a:pt x="18468" y="947"/>
                    <a:pt x="18734" y="1242"/>
                  </a:cubicBezTo>
                  <a:lnTo>
                    <a:pt x="13678" y="6314"/>
                  </a:lnTo>
                  <a:lnTo>
                    <a:pt x="13678" y="8975"/>
                  </a:lnTo>
                  <a:lnTo>
                    <a:pt x="8798" y="13840"/>
                  </a:lnTo>
                  <a:lnTo>
                    <a:pt x="3165" y="14091"/>
                  </a:lnTo>
                  <a:lnTo>
                    <a:pt x="3135" y="14091"/>
                  </a:lnTo>
                  <a:lnTo>
                    <a:pt x="1242" y="15984"/>
                  </a:lnTo>
                  <a:cubicBezTo>
                    <a:pt x="1111" y="15892"/>
                    <a:pt x="960" y="15847"/>
                    <a:pt x="810" y="15847"/>
                  </a:cubicBezTo>
                  <a:cubicBezTo>
                    <a:pt x="622" y="15847"/>
                    <a:pt x="436" y="15918"/>
                    <a:pt x="296" y="16058"/>
                  </a:cubicBezTo>
                  <a:cubicBezTo>
                    <a:pt x="0" y="16354"/>
                    <a:pt x="0" y="16812"/>
                    <a:pt x="296" y="17108"/>
                  </a:cubicBezTo>
                  <a:cubicBezTo>
                    <a:pt x="437" y="17248"/>
                    <a:pt x="625" y="17319"/>
                    <a:pt x="814" y="17319"/>
                  </a:cubicBezTo>
                  <a:cubicBezTo>
                    <a:pt x="1002" y="17319"/>
                    <a:pt x="1191" y="17248"/>
                    <a:pt x="1331" y="17108"/>
                  </a:cubicBezTo>
                  <a:cubicBezTo>
                    <a:pt x="1597" y="16842"/>
                    <a:pt x="1627" y="16428"/>
                    <a:pt x="1390" y="16132"/>
                  </a:cubicBezTo>
                  <a:lnTo>
                    <a:pt x="3224" y="14313"/>
                  </a:lnTo>
                  <a:lnTo>
                    <a:pt x="8857" y="14062"/>
                  </a:lnTo>
                  <a:lnTo>
                    <a:pt x="8902" y="14062"/>
                  </a:lnTo>
                  <a:lnTo>
                    <a:pt x="13885" y="9064"/>
                  </a:lnTo>
                  <a:lnTo>
                    <a:pt x="13899" y="6403"/>
                  </a:lnTo>
                  <a:lnTo>
                    <a:pt x="18912" y="1375"/>
                  </a:lnTo>
                  <a:cubicBezTo>
                    <a:pt x="19024" y="1440"/>
                    <a:pt x="19150" y="1472"/>
                    <a:pt x="19276" y="1472"/>
                  </a:cubicBezTo>
                  <a:cubicBezTo>
                    <a:pt x="19466" y="1472"/>
                    <a:pt x="19657" y="1399"/>
                    <a:pt x="19799" y="1257"/>
                  </a:cubicBezTo>
                  <a:cubicBezTo>
                    <a:pt x="20095" y="976"/>
                    <a:pt x="20095" y="503"/>
                    <a:pt x="19799" y="207"/>
                  </a:cubicBezTo>
                  <a:cubicBezTo>
                    <a:pt x="19666" y="74"/>
                    <a:pt x="19474" y="0"/>
                    <a:pt x="19282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15"/>
            <p:cNvSpPr/>
            <p:nvPr/>
          </p:nvSpPr>
          <p:spPr>
            <a:xfrm>
              <a:off x="-280733" y="1898277"/>
              <a:ext cx="1485050" cy="2235401"/>
            </a:xfrm>
            <a:custGeom>
              <a:rect b="b" l="l" r="r" t="t"/>
              <a:pathLst>
                <a:path extrusionOk="0" h="35991" w="23910">
                  <a:moveTo>
                    <a:pt x="23111" y="1"/>
                  </a:moveTo>
                  <a:cubicBezTo>
                    <a:pt x="22919" y="1"/>
                    <a:pt x="22727" y="75"/>
                    <a:pt x="22579" y="208"/>
                  </a:cubicBezTo>
                  <a:cubicBezTo>
                    <a:pt x="22298" y="504"/>
                    <a:pt x="22298" y="977"/>
                    <a:pt x="22579" y="1258"/>
                  </a:cubicBezTo>
                  <a:cubicBezTo>
                    <a:pt x="22727" y="1406"/>
                    <a:pt x="22919" y="1479"/>
                    <a:pt x="23111" y="1479"/>
                  </a:cubicBezTo>
                  <a:lnTo>
                    <a:pt x="23111" y="7764"/>
                  </a:lnTo>
                  <a:lnTo>
                    <a:pt x="14580" y="16295"/>
                  </a:lnTo>
                  <a:lnTo>
                    <a:pt x="9523" y="16295"/>
                  </a:lnTo>
                  <a:lnTo>
                    <a:pt x="5398" y="20421"/>
                  </a:lnTo>
                  <a:lnTo>
                    <a:pt x="5398" y="31318"/>
                  </a:lnTo>
                  <a:lnTo>
                    <a:pt x="932" y="35769"/>
                  </a:lnTo>
                  <a:lnTo>
                    <a:pt x="75" y="35769"/>
                  </a:lnTo>
                  <a:cubicBezTo>
                    <a:pt x="60" y="35843"/>
                    <a:pt x="30" y="35917"/>
                    <a:pt x="1" y="35990"/>
                  </a:cubicBezTo>
                  <a:lnTo>
                    <a:pt x="1036" y="35990"/>
                  </a:lnTo>
                  <a:lnTo>
                    <a:pt x="5619" y="31407"/>
                  </a:lnTo>
                  <a:lnTo>
                    <a:pt x="5619" y="20509"/>
                  </a:lnTo>
                  <a:lnTo>
                    <a:pt x="9612" y="16517"/>
                  </a:lnTo>
                  <a:lnTo>
                    <a:pt x="14683" y="16517"/>
                  </a:lnTo>
                  <a:lnTo>
                    <a:pt x="23333" y="7852"/>
                  </a:lnTo>
                  <a:lnTo>
                    <a:pt x="23333" y="1435"/>
                  </a:lnTo>
                  <a:cubicBezTo>
                    <a:pt x="23437" y="1406"/>
                    <a:pt x="23540" y="1346"/>
                    <a:pt x="23629" y="1258"/>
                  </a:cubicBezTo>
                  <a:cubicBezTo>
                    <a:pt x="23910" y="977"/>
                    <a:pt x="23910" y="504"/>
                    <a:pt x="23629" y="208"/>
                  </a:cubicBezTo>
                  <a:cubicBezTo>
                    <a:pt x="23481" y="75"/>
                    <a:pt x="23289" y="1"/>
                    <a:pt x="23111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15"/>
            <p:cNvSpPr/>
            <p:nvPr/>
          </p:nvSpPr>
          <p:spPr>
            <a:xfrm>
              <a:off x="-330296" y="1949704"/>
              <a:ext cx="1406978" cy="2062735"/>
            </a:xfrm>
            <a:custGeom>
              <a:rect b="b" l="l" r="r" t="t"/>
              <a:pathLst>
                <a:path extrusionOk="0" h="33211" w="22653">
                  <a:moveTo>
                    <a:pt x="21839" y="1"/>
                  </a:moveTo>
                  <a:cubicBezTo>
                    <a:pt x="21647" y="1"/>
                    <a:pt x="21470" y="75"/>
                    <a:pt x="21322" y="223"/>
                  </a:cubicBezTo>
                  <a:cubicBezTo>
                    <a:pt x="21026" y="504"/>
                    <a:pt x="21026" y="977"/>
                    <a:pt x="21322" y="1258"/>
                  </a:cubicBezTo>
                  <a:cubicBezTo>
                    <a:pt x="21455" y="1391"/>
                    <a:pt x="21618" y="1465"/>
                    <a:pt x="21795" y="1479"/>
                  </a:cubicBezTo>
                  <a:lnTo>
                    <a:pt x="21795" y="5841"/>
                  </a:lnTo>
                  <a:lnTo>
                    <a:pt x="14195" y="13442"/>
                  </a:lnTo>
                  <a:lnTo>
                    <a:pt x="8946" y="13442"/>
                  </a:lnTo>
                  <a:lnTo>
                    <a:pt x="3638" y="18750"/>
                  </a:lnTo>
                  <a:lnTo>
                    <a:pt x="3638" y="29470"/>
                  </a:lnTo>
                  <a:lnTo>
                    <a:pt x="1213" y="31880"/>
                  </a:lnTo>
                  <a:cubicBezTo>
                    <a:pt x="1092" y="31792"/>
                    <a:pt x="938" y="31745"/>
                    <a:pt x="781" y="31745"/>
                  </a:cubicBezTo>
                  <a:cubicBezTo>
                    <a:pt x="728" y="31745"/>
                    <a:pt x="674" y="31750"/>
                    <a:pt x="621" y="31762"/>
                  </a:cubicBezTo>
                  <a:cubicBezTo>
                    <a:pt x="488" y="31791"/>
                    <a:pt x="370" y="31865"/>
                    <a:pt x="266" y="31954"/>
                  </a:cubicBezTo>
                  <a:cubicBezTo>
                    <a:pt x="59" y="32176"/>
                    <a:pt x="0" y="32486"/>
                    <a:pt x="104" y="32752"/>
                  </a:cubicBezTo>
                  <a:cubicBezTo>
                    <a:pt x="399" y="32826"/>
                    <a:pt x="636" y="32989"/>
                    <a:pt x="799" y="33211"/>
                  </a:cubicBezTo>
                  <a:cubicBezTo>
                    <a:pt x="976" y="33211"/>
                    <a:pt x="1168" y="33152"/>
                    <a:pt x="1316" y="33004"/>
                  </a:cubicBezTo>
                  <a:cubicBezTo>
                    <a:pt x="1582" y="32738"/>
                    <a:pt x="1597" y="32324"/>
                    <a:pt x="1375" y="32043"/>
                  </a:cubicBezTo>
                  <a:cubicBezTo>
                    <a:pt x="1375" y="32028"/>
                    <a:pt x="1375" y="32028"/>
                    <a:pt x="1375" y="32028"/>
                  </a:cubicBezTo>
                  <a:lnTo>
                    <a:pt x="3859" y="29558"/>
                  </a:lnTo>
                  <a:lnTo>
                    <a:pt x="3859" y="18853"/>
                  </a:lnTo>
                  <a:lnTo>
                    <a:pt x="9049" y="13649"/>
                  </a:lnTo>
                  <a:lnTo>
                    <a:pt x="14284" y="13649"/>
                  </a:lnTo>
                  <a:lnTo>
                    <a:pt x="22002" y="5930"/>
                  </a:lnTo>
                  <a:lnTo>
                    <a:pt x="22002" y="1465"/>
                  </a:lnTo>
                  <a:cubicBezTo>
                    <a:pt x="22135" y="1435"/>
                    <a:pt x="22268" y="1361"/>
                    <a:pt x="22372" y="1258"/>
                  </a:cubicBezTo>
                  <a:cubicBezTo>
                    <a:pt x="22653" y="977"/>
                    <a:pt x="22653" y="504"/>
                    <a:pt x="22372" y="223"/>
                  </a:cubicBezTo>
                  <a:cubicBezTo>
                    <a:pt x="22224" y="75"/>
                    <a:pt x="22032" y="1"/>
                    <a:pt x="21839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15"/>
            <p:cNvSpPr/>
            <p:nvPr/>
          </p:nvSpPr>
          <p:spPr>
            <a:xfrm flipH="1">
              <a:off x="261568" y="3231072"/>
              <a:ext cx="335359" cy="902600"/>
            </a:xfrm>
            <a:custGeom>
              <a:rect b="b" l="l" r="r" t="t"/>
              <a:pathLst>
                <a:path extrusionOk="0" h="14846" w="5516">
                  <a:moveTo>
                    <a:pt x="2692" y="0"/>
                  </a:moveTo>
                  <a:cubicBezTo>
                    <a:pt x="2485" y="0"/>
                    <a:pt x="2322" y="163"/>
                    <a:pt x="2322" y="370"/>
                  </a:cubicBezTo>
                  <a:cubicBezTo>
                    <a:pt x="2322" y="577"/>
                    <a:pt x="2485" y="739"/>
                    <a:pt x="2692" y="739"/>
                  </a:cubicBezTo>
                  <a:cubicBezTo>
                    <a:pt x="2780" y="739"/>
                    <a:pt x="2869" y="710"/>
                    <a:pt x="2928" y="651"/>
                  </a:cubicBezTo>
                  <a:lnTo>
                    <a:pt x="5294" y="3002"/>
                  </a:lnTo>
                  <a:lnTo>
                    <a:pt x="5294" y="11918"/>
                  </a:lnTo>
                  <a:lnTo>
                    <a:pt x="2677" y="14535"/>
                  </a:lnTo>
                  <a:lnTo>
                    <a:pt x="489" y="12347"/>
                  </a:lnTo>
                  <a:lnTo>
                    <a:pt x="489" y="3194"/>
                  </a:lnTo>
                  <a:cubicBezTo>
                    <a:pt x="636" y="3135"/>
                    <a:pt x="740" y="3002"/>
                    <a:pt x="740" y="2839"/>
                  </a:cubicBezTo>
                  <a:cubicBezTo>
                    <a:pt x="740" y="2632"/>
                    <a:pt x="577" y="2469"/>
                    <a:pt x="370" y="2469"/>
                  </a:cubicBezTo>
                  <a:cubicBezTo>
                    <a:pt x="163" y="2469"/>
                    <a:pt x="1" y="2632"/>
                    <a:pt x="1" y="2839"/>
                  </a:cubicBezTo>
                  <a:cubicBezTo>
                    <a:pt x="1" y="3017"/>
                    <a:pt x="119" y="3150"/>
                    <a:pt x="282" y="3194"/>
                  </a:cubicBezTo>
                  <a:lnTo>
                    <a:pt x="282" y="12391"/>
                  </a:lnTo>
                  <a:lnTo>
                    <a:pt x="282" y="12435"/>
                  </a:lnTo>
                  <a:lnTo>
                    <a:pt x="2677" y="14845"/>
                  </a:lnTo>
                  <a:lnTo>
                    <a:pt x="5516" y="12007"/>
                  </a:lnTo>
                  <a:lnTo>
                    <a:pt x="5516" y="2957"/>
                  </a:lnTo>
                  <a:lnTo>
                    <a:pt x="5516" y="2913"/>
                  </a:lnTo>
                  <a:lnTo>
                    <a:pt x="3047" y="444"/>
                  </a:lnTo>
                  <a:cubicBezTo>
                    <a:pt x="3061" y="429"/>
                    <a:pt x="3061" y="399"/>
                    <a:pt x="3061" y="370"/>
                  </a:cubicBezTo>
                  <a:cubicBezTo>
                    <a:pt x="3061" y="163"/>
                    <a:pt x="2899" y="0"/>
                    <a:pt x="2692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15"/>
            <p:cNvSpPr/>
            <p:nvPr/>
          </p:nvSpPr>
          <p:spPr>
            <a:xfrm flipH="1">
              <a:off x="372101" y="3445925"/>
              <a:ext cx="100741" cy="572652"/>
            </a:xfrm>
            <a:custGeom>
              <a:rect b="b" l="l" r="r" t="t"/>
              <a:pathLst>
                <a:path extrusionOk="0" h="9419" w="1657">
                  <a:moveTo>
                    <a:pt x="813" y="0"/>
                  </a:moveTo>
                  <a:cubicBezTo>
                    <a:pt x="621" y="0"/>
                    <a:pt x="429" y="74"/>
                    <a:pt x="281" y="222"/>
                  </a:cubicBezTo>
                  <a:cubicBezTo>
                    <a:pt x="0" y="503"/>
                    <a:pt x="0" y="976"/>
                    <a:pt x="281" y="1257"/>
                  </a:cubicBezTo>
                  <a:cubicBezTo>
                    <a:pt x="414" y="1390"/>
                    <a:pt x="562" y="1449"/>
                    <a:pt x="725" y="1479"/>
                  </a:cubicBezTo>
                  <a:lnTo>
                    <a:pt x="725" y="7955"/>
                  </a:lnTo>
                  <a:cubicBezTo>
                    <a:pt x="577" y="7985"/>
                    <a:pt x="444" y="8044"/>
                    <a:pt x="325" y="8162"/>
                  </a:cubicBezTo>
                  <a:cubicBezTo>
                    <a:pt x="30" y="8443"/>
                    <a:pt x="30" y="8916"/>
                    <a:pt x="325" y="9197"/>
                  </a:cubicBezTo>
                  <a:cubicBezTo>
                    <a:pt x="466" y="9345"/>
                    <a:pt x="654" y="9419"/>
                    <a:pt x="845" y="9419"/>
                  </a:cubicBezTo>
                  <a:cubicBezTo>
                    <a:pt x="1035" y="9419"/>
                    <a:pt x="1227" y="9345"/>
                    <a:pt x="1375" y="9197"/>
                  </a:cubicBezTo>
                  <a:cubicBezTo>
                    <a:pt x="1656" y="8916"/>
                    <a:pt x="1656" y="8443"/>
                    <a:pt x="1375" y="8162"/>
                  </a:cubicBezTo>
                  <a:cubicBezTo>
                    <a:pt x="1242" y="8044"/>
                    <a:pt x="1094" y="7970"/>
                    <a:pt x="946" y="7955"/>
                  </a:cubicBezTo>
                  <a:lnTo>
                    <a:pt x="946" y="1464"/>
                  </a:lnTo>
                  <a:cubicBezTo>
                    <a:pt x="1080" y="1434"/>
                    <a:pt x="1227" y="1375"/>
                    <a:pt x="1331" y="1257"/>
                  </a:cubicBezTo>
                  <a:cubicBezTo>
                    <a:pt x="1627" y="976"/>
                    <a:pt x="1627" y="503"/>
                    <a:pt x="1331" y="222"/>
                  </a:cubicBezTo>
                  <a:cubicBezTo>
                    <a:pt x="1183" y="74"/>
                    <a:pt x="1006" y="0"/>
                    <a:pt x="813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" name="Google Shape;21;p15"/>
          <p:cNvSpPr/>
          <p:nvPr/>
        </p:nvSpPr>
        <p:spPr>
          <a:xfrm>
            <a:off x="7760025" y="1114097"/>
            <a:ext cx="3164167" cy="2923198"/>
          </a:xfrm>
          <a:custGeom>
            <a:rect b="b" l="l" r="r" t="t"/>
            <a:pathLst>
              <a:path extrusionOk="0" h="48973" w="53010">
                <a:moveTo>
                  <a:pt x="24546" y="21426"/>
                </a:moveTo>
                <a:cubicBezTo>
                  <a:pt x="24501" y="21440"/>
                  <a:pt x="24472" y="21470"/>
                  <a:pt x="24428" y="21514"/>
                </a:cubicBezTo>
                <a:cubicBezTo>
                  <a:pt x="24324" y="21633"/>
                  <a:pt x="24250" y="21766"/>
                  <a:pt x="24235" y="21928"/>
                </a:cubicBezTo>
                <a:lnTo>
                  <a:pt x="20169" y="21928"/>
                </a:lnTo>
                <a:lnTo>
                  <a:pt x="20672" y="21426"/>
                </a:lnTo>
                <a:close/>
                <a:moveTo>
                  <a:pt x="28730" y="22623"/>
                </a:moveTo>
                <a:cubicBezTo>
                  <a:pt x="28745" y="22668"/>
                  <a:pt x="28775" y="22712"/>
                  <a:pt x="28789" y="22756"/>
                </a:cubicBezTo>
                <a:lnTo>
                  <a:pt x="28730" y="22815"/>
                </a:lnTo>
                <a:lnTo>
                  <a:pt x="28730" y="22623"/>
                </a:lnTo>
                <a:close/>
                <a:moveTo>
                  <a:pt x="28508" y="23348"/>
                </a:moveTo>
                <a:lnTo>
                  <a:pt x="28508" y="23806"/>
                </a:lnTo>
                <a:lnTo>
                  <a:pt x="25729" y="26586"/>
                </a:lnTo>
                <a:lnTo>
                  <a:pt x="25270" y="26586"/>
                </a:lnTo>
                <a:lnTo>
                  <a:pt x="28508" y="23348"/>
                </a:lnTo>
                <a:close/>
                <a:moveTo>
                  <a:pt x="20554" y="26926"/>
                </a:moveTo>
                <a:lnTo>
                  <a:pt x="17315" y="30164"/>
                </a:lnTo>
                <a:lnTo>
                  <a:pt x="17315" y="29706"/>
                </a:lnTo>
                <a:lnTo>
                  <a:pt x="20110" y="26926"/>
                </a:lnTo>
                <a:close/>
                <a:moveTo>
                  <a:pt x="17094" y="30696"/>
                </a:moveTo>
                <a:lnTo>
                  <a:pt x="17094" y="30889"/>
                </a:lnTo>
                <a:cubicBezTo>
                  <a:pt x="17079" y="30844"/>
                  <a:pt x="17049" y="30800"/>
                  <a:pt x="17034" y="30756"/>
                </a:cubicBezTo>
                <a:lnTo>
                  <a:pt x="17094" y="30696"/>
                </a:lnTo>
                <a:close/>
                <a:moveTo>
                  <a:pt x="25655" y="31584"/>
                </a:moveTo>
                <a:lnTo>
                  <a:pt x="25152" y="32086"/>
                </a:lnTo>
                <a:lnTo>
                  <a:pt x="21278" y="32101"/>
                </a:lnTo>
                <a:cubicBezTo>
                  <a:pt x="21322" y="32072"/>
                  <a:pt x="21352" y="32042"/>
                  <a:pt x="21396" y="31998"/>
                </a:cubicBezTo>
                <a:cubicBezTo>
                  <a:pt x="21515" y="31879"/>
                  <a:pt x="21574" y="31746"/>
                  <a:pt x="21603" y="31584"/>
                </a:cubicBezTo>
                <a:close/>
                <a:moveTo>
                  <a:pt x="48825" y="0"/>
                </a:moveTo>
                <a:cubicBezTo>
                  <a:pt x="48411" y="30"/>
                  <a:pt x="48100" y="370"/>
                  <a:pt x="48115" y="769"/>
                </a:cubicBezTo>
                <a:cubicBezTo>
                  <a:pt x="48115" y="932"/>
                  <a:pt x="48174" y="1095"/>
                  <a:pt x="48278" y="1213"/>
                </a:cubicBezTo>
                <a:lnTo>
                  <a:pt x="46681" y="2795"/>
                </a:lnTo>
                <a:lnTo>
                  <a:pt x="38770" y="2795"/>
                </a:lnTo>
                <a:lnTo>
                  <a:pt x="33758" y="7807"/>
                </a:lnTo>
                <a:lnTo>
                  <a:pt x="33758" y="13411"/>
                </a:lnTo>
                <a:lnTo>
                  <a:pt x="25980" y="21204"/>
                </a:lnTo>
                <a:lnTo>
                  <a:pt x="20583" y="21204"/>
                </a:lnTo>
                <a:lnTo>
                  <a:pt x="19859" y="21928"/>
                </a:lnTo>
                <a:lnTo>
                  <a:pt x="19829" y="21928"/>
                </a:lnTo>
                <a:lnTo>
                  <a:pt x="14609" y="27133"/>
                </a:lnTo>
                <a:lnTo>
                  <a:pt x="14609" y="27163"/>
                </a:lnTo>
                <a:lnTo>
                  <a:pt x="14062" y="27710"/>
                </a:lnTo>
                <a:cubicBezTo>
                  <a:pt x="13945" y="27639"/>
                  <a:pt x="13801" y="27597"/>
                  <a:pt x="13665" y="27597"/>
                </a:cubicBezTo>
                <a:cubicBezTo>
                  <a:pt x="13629" y="27597"/>
                  <a:pt x="13594" y="27600"/>
                  <a:pt x="13560" y="27606"/>
                </a:cubicBezTo>
                <a:cubicBezTo>
                  <a:pt x="13530" y="27562"/>
                  <a:pt x="13486" y="27517"/>
                  <a:pt x="13456" y="27488"/>
                </a:cubicBezTo>
                <a:cubicBezTo>
                  <a:pt x="13323" y="27340"/>
                  <a:pt x="13146" y="27281"/>
                  <a:pt x="12968" y="27266"/>
                </a:cubicBezTo>
                <a:cubicBezTo>
                  <a:pt x="13027" y="27237"/>
                  <a:pt x="13086" y="27192"/>
                  <a:pt x="13146" y="27148"/>
                </a:cubicBezTo>
                <a:cubicBezTo>
                  <a:pt x="13412" y="26867"/>
                  <a:pt x="13427" y="26453"/>
                  <a:pt x="13190" y="26157"/>
                </a:cubicBezTo>
                <a:lnTo>
                  <a:pt x="20731" y="18631"/>
                </a:lnTo>
                <a:lnTo>
                  <a:pt x="25936" y="18631"/>
                </a:lnTo>
                <a:lnTo>
                  <a:pt x="31155" y="13411"/>
                </a:lnTo>
                <a:lnTo>
                  <a:pt x="31155" y="11504"/>
                </a:lnTo>
                <a:cubicBezTo>
                  <a:pt x="31274" y="11474"/>
                  <a:pt x="31392" y="11415"/>
                  <a:pt x="31481" y="11312"/>
                </a:cubicBezTo>
                <a:cubicBezTo>
                  <a:pt x="31776" y="11031"/>
                  <a:pt x="31776" y="10558"/>
                  <a:pt x="31481" y="10262"/>
                </a:cubicBezTo>
                <a:cubicBezTo>
                  <a:pt x="31340" y="10121"/>
                  <a:pt x="31152" y="10051"/>
                  <a:pt x="30963" y="10051"/>
                </a:cubicBezTo>
                <a:cubicBezTo>
                  <a:pt x="30774" y="10051"/>
                  <a:pt x="30586" y="10121"/>
                  <a:pt x="30445" y="10262"/>
                </a:cubicBezTo>
                <a:cubicBezTo>
                  <a:pt x="30150" y="10558"/>
                  <a:pt x="30150" y="11031"/>
                  <a:pt x="30445" y="11312"/>
                </a:cubicBezTo>
                <a:cubicBezTo>
                  <a:pt x="30579" y="11445"/>
                  <a:pt x="30756" y="11519"/>
                  <a:pt x="30933" y="11519"/>
                </a:cubicBezTo>
                <a:lnTo>
                  <a:pt x="30933" y="13323"/>
                </a:lnTo>
                <a:lnTo>
                  <a:pt x="25847" y="18409"/>
                </a:lnTo>
                <a:lnTo>
                  <a:pt x="20642" y="18409"/>
                </a:lnTo>
                <a:lnTo>
                  <a:pt x="13042" y="26009"/>
                </a:lnTo>
                <a:cubicBezTo>
                  <a:pt x="12914" y="25926"/>
                  <a:pt x="12766" y="25884"/>
                  <a:pt x="12620" y="25884"/>
                </a:cubicBezTo>
                <a:cubicBezTo>
                  <a:pt x="12428" y="25884"/>
                  <a:pt x="12238" y="25956"/>
                  <a:pt x="12096" y="26098"/>
                </a:cubicBezTo>
                <a:cubicBezTo>
                  <a:pt x="11815" y="26379"/>
                  <a:pt x="11815" y="26852"/>
                  <a:pt x="12096" y="27148"/>
                </a:cubicBezTo>
                <a:cubicBezTo>
                  <a:pt x="12229" y="27281"/>
                  <a:pt x="12406" y="27340"/>
                  <a:pt x="12584" y="27355"/>
                </a:cubicBezTo>
                <a:cubicBezTo>
                  <a:pt x="12525" y="27384"/>
                  <a:pt x="12465" y="27429"/>
                  <a:pt x="12406" y="27488"/>
                </a:cubicBezTo>
                <a:cubicBezTo>
                  <a:pt x="12125" y="27769"/>
                  <a:pt x="12125" y="28242"/>
                  <a:pt x="12406" y="28523"/>
                </a:cubicBezTo>
                <a:cubicBezTo>
                  <a:pt x="12554" y="28671"/>
                  <a:pt x="12732" y="28730"/>
                  <a:pt x="12909" y="28745"/>
                </a:cubicBezTo>
                <a:lnTo>
                  <a:pt x="12909" y="31702"/>
                </a:lnTo>
                <a:lnTo>
                  <a:pt x="6610" y="38016"/>
                </a:lnTo>
                <a:lnTo>
                  <a:pt x="2914" y="38016"/>
                </a:lnTo>
                <a:lnTo>
                  <a:pt x="2914" y="34925"/>
                </a:lnTo>
                <a:lnTo>
                  <a:pt x="9124" y="28715"/>
                </a:lnTo>
                <a:cubicBezTo>
                  <a:pt x="9247" y="28806"/>
                  <a:pt x="9392" y="28851"/>
                  <a:pt x="9539" y="28851"/>
                </a:cubicBezTo>
                <a:cubicBezTo>
                  <a:pt x="9729" y="28851"/>
                  <a:pt x="9920" y="28776"/>
                  <a:pt x="10070" y="28626"/>
                </a:cubicBezTo>
                <a:cubicBezTo>
                  <a:pt x="10351" y="28345"/>
                  <a:pt x="10351" y="27872"/>
                  <a:pt x="10070" y="27591"/>
                </a:cubicBezTo>
                <a:cubicBezTo>
                  <a:pt x="9922" y="27444"/>
                  <a:pt x="9734" y="27370"/>
                  <a:pt x="9545" y="27370"/>
                </a:cubicBezTo>
                <a:cubicBezTo>
                  <a:pt x="9357" y="27370"/>
                  <a:pt x="9168" y="27444"/>
                  <a:pt x="9020" y="27591"/>
                </a:cubicBezTo>
                <a:cubicBezTo>
                  <a:pt x="8754" y="27858"/>
                  <a:pt x="8739" y="28272"/>
                  <a:pt x="8961" y="28552"/>
                </a:cubicBezTo>
                <a:lnTo>
                  <a:pt x="2692" y="34837"/>
                </a:lnTo>
                <a:lnTo>
                  <a:pt x="2692" y="38223"/>
                </a:lnTo>
                <a:lnTo>
                  <a:pt x="6699" y="38223"/>
                </a:lnTo>
                <a:lnTo>
                  <a:pt x="13131" y="31805"/>
                </a:lnTo>
                <a:lnTo>
                  <a:pt x="13131" y="28833"/>
                </a:lnTo>
                <a:cubicBezTo>
                  <a:pt x="13131" y="28848"/>
                  <a:pt x="13146" y="28848"/>
                  <a:pt x="13146" y="28863"/>
                </a:cubicBezTo>
                <a:cubicBezTo>
                  <a:pt x="13293" y="29003"/>
                  <a:pt x="13482" y="29074"/>
                  <a:pt x="13671" y="29074"/>
                </a:cubicBezTo>
                <a:cubicBezTo>
                  <a:pt x="13859" y="29074"/>
                  <a:pt x="14048" y="29003"/>
                  <a:pt x="14195" y="28863"/>
                </a:cubicBezTo>
                <a:cubicBezTo>
                  <a:pt x="14462" y="28582"/>
                  <a:pt x="14476" y="28153"/>
                  <a:pt x="14225" y="27858"/>
                </a:cubicBezTo>
                <a:lnTo>
                  <a:pt x="14609" y="27473"/>
                </a:lnTo>
                <a:lnTo>
                  <a:pt x="14609" y="31761"/>
                </a:lnTo>
                <a:cubicBezTo>
                  <a:pt x="14476" y="31968"/>
                  <a:pt x="14462" y="32234"/>
                  <a:pt x="14550" y="32456"/>
                </a:cubicBezTo>
                <a:lnTo>
                  <a:pt x="7024" y="39997"/>
                </a:lnTo>
                <a:lnTo>
                  <a:pt x="1775" y="39997"/>
                </a:lnTo>
                <a:lnTo>
                  <a:pt x="45" y="41727"/>
                </a:lnTo>
                <a:lnTo>
                  <a:pt x="1" y="41771"/>
                </a:lnTo>
                <a:cubicBezTo>
                  <a:pt x="89" y="41786"/>
                  <a:pt x="178" y="41801"/>
                  <a:pt x="267" y="41816"/>
                </a:cubicBezTo>
                <a:lnTo>
                  <a:pt x="1864" y="40219"/>
                </a:lnTo>
                <a:lnTo>
                  <a:pt x="7113" y="40219"/>
                </a:lnTo>
                <a:lnTo>
                  <a:pt x="14683" y="32648"/>
                </a:lnTo>
                <a:cubicBezTo>
                  <a:pt x="14683" y="32663"/>
                  <a:pt x="14698" y="32678"/>
                  <a:pt x="14713" y="32678"/>
                </a:cubicBezTo>
                <a:cubicBezTo>
                  <a:pt x="14853" y="32826"/>
                  <a:pt x="15042" y="32900"/>
                  <a:pt x="15230" y="32900"/>
                </a:cubicBezTo>
                <a:cubicBezTo>
                  <a:pt x="15419" y="32900"/>
                  <a:pt x="15608" y="32826"/>
                  <a:pt x="15748" y="32678"/>
                </a:cubicBezTo>
                <a:cubicBezTo>
                  <a:pt x="16044" y="32397"/>
                  <a:pt x="16044" y="31924"/>
                  <a:pt x="15748" y="31643"/>
                </a:cubicBezTo>
                <a:cubicBezTo>
                  <a:pt x="15630" y="31510"/>
                  <a:pt x="15482" y="31451"/>
                  <a:pt x="15319" y="31436"/>
                </a:cubicBezTo>
                <a:lnTo>
                  <a:pt x="15319" y="29410"/>
                </a:lnTo>
                <a:lnTo>
                  <a:pt x="20140" y="24590"/>
                </a:lnTo>
                <a:lnTo>
                  <a:pt x="23703" y="24590"/>
                </a:lnTo>
                <a:cubicBezTo>
                  <a:pt x="23526" y="24871"/>
                  <a:pt x="23555" y="25255"/>
                  <a:pt x="23806" y="25507"/>
                </a:cubicBezTo>
                <a:cubicBezTo>
                  <a:pt x="23954" y="25647"/>
                  <a:pt x="24143" y="25717"/>
                  <a:pt x="24331" y="25717"/>
                </a:cubicBezTo>
                <a:cubicBezTo>
                  <a:pt x="24520" y="25717"/>
                  <a:pt x="24708" y="25647"/>
                  <a:pt x="24856" y="25507"/>
                </a:cubicBezTo>
                <a:cubicBezTo>
                  <a:pt x="25108" y="25255"/>
                  <a:pt x="25137" y="24871"/>
                  <a:pt x="24945" y="24590"/>
                </a:cubicBezTo>
                <a:lnTo>
                  <a:pt x="24989" y="24590"/>
                </a:lnTo>
                <a:lnTo>
                  <a:pt x="25773" y="23791"/>
                </a:lnTo>
                <a:cubicBezTo>
                  <a:pt x="25910" y="23894"/>
                  <a:pt x="26072" y="23946"/>
                  <a:pt x="26232" y="23946"/>
                </a:cubicBezTo>
                <a:cubicBezTo>
                  <a:pt x="26420" y="23946"/>
                  <a:pt x="26606" y="23875"/>
                  <a:pt x="26749" y="23732"/>
                </a:cubicBezTo>
                <a:cubicBezTo>
                  <a:pt x="27030" y="23451"/>
                  <a:pt x="27030" y="22993"/>
                  <a:pt x="26764" y="22712"/>
                </a:cubicBezTo>
                <a:lnTo>
                  <a:pt x="27710" y="21766"/>
                </a:lnTo>
                <a:cubicBezTo>
                  <a:pt x="27837" y="21853"/>
                  <a:pt x="27989" y="21897"/>
                  <a:pt x="28139" y="21897"/>
                </a:cubicBezTo>
                <a:cubicBezTo>
                  <a:pt x="28270" y="21897"/>
                  <a:pt x="28399" y="21864"/>
                  <a:pt x="28508" y="21795"/>
                </a:cubicBezTo>
                <a:lnTo>
                  <a:pt x="28508" y="23037"/>
                </a:lnTo>
                <a:lnTo>
                  <a:pt x="24960" y="26586"/>
                </a:lnTo>
                <a:lnTo>
                  <a:pt x="20879" y="26586"/>
                </a:lnTo>
                <a:lnTo>
                  <a:pt x="20775" y="26704"/>
                </a:lnTo>
                <a:lnTo>
                  <a:pt x="20006" y="26704"/>
                </a:lnTo>
                <a:lnTo>
                  <a:pt x="17094" y="29617"/>
                </a:lnTo>
                <a:lnTo>
                  <a:pt x="17094" y="30386"/>
                </a:lnTo>
                <a:lnTo>
                  <a:pt x="16887" y="30593"/>
                </a:lnTo>
                <a:cubicBezTo>
                  <a:pt x="16745" y="30480"/>
                  <a:pt x="16573" y="30421"/>
                  <a:pt x="16401" y="30421"/>
                </a:cubicBezTo>
                <a:cubicBezTo>
                  <a:pt x="16214" y="30421"/>
                  <a:pt x="16028" y="30491"/>
                  <a:pt x="15881" y="30637"/>
                </a:cubicBezTo>
                <a:cubicBezTo>
                  <a:pt x="15600" y="30918"/>
                  <a:pt x="15600" y="31391"/>
                  <a:pt x="15881" y="31687"/>
                </a:cubicBezTo>
                <a:cubicBezTo>
                  <a:pt x="16029" y="31828"/>
                  <a:pt x="16221" y="31898"/>
                  <a:pt x="16412" y="31898"/>
                </a:cubicBezTo>
                <a:cubicBezTo>
                  <a:pt x="16602" y="31898"/>
                  <a:pt x="16790" y="31828"/>
                  <a:pt x="16931" y="31687"/>
                </a:cubicBezTo>
                <a:cubicBezTo>
                  <a:pt x="17005" y="31613"/>
                  <a:pt x="17064" y="31525"/>
                  <a:pt x="17094" y="31436"/>
                </a:cubicBezTo>
                <a:lnTo>
                  <a:pt x="17094" y="31924"/>
                </a:lnTo>
                <a:cubicBezTo>
                  <a:pt x="16960" y="32101"/>
                  <a:pt x="16931" y="32323"/>
                  <a:pt x="16975" y="32530"/>
                </a:cubicBezTo>
                <a:lnTo>
                  <a:pt x="14210" y="35354"/>
                </a:lnTo>
                <a:lnTo>
                  <a:pt x="9405" y="40160"/>
                </a:lnTo>
                <a:lnTo>
                  <a:pt x="9405" y="45497"/>
                </a:lnTo>
                <a:lnTo>
                  <a:pt x="7586" y="47316"/>
                </a:lnTo>
                <a:lnTo>
                  <a:pt x="7276" y="47612"/>
                </a:lnTo>
                <a:cubicBezTo>
                  <a:pt x="7349" y="47656"/>
                  <a:pt x="7409" y="47686"/>
                  <a:pt x="7483" y="47730"/>
                </a:cubicBezTo>
                <a:lnTo>
                  <a:pt x="7793" y="47420"/>
                </a:lnTo>
                <a:lnTo>
                  <a:pt x="9627" y="45586"/>
                </a:lnTo>
                <a:lnTo>
                  <a:pt x="9627" y="40248"/>
                </a:lnTo>
                <a:lnTo>
                  <a:pt x="14373" y="35502"/>
                </a:lnTo>
                <a:lnTo>
                  <a:pt x="17064" y="32752"/>
                </a:lnTo>
                <a:cubicBezTo>
                  <a:pt x="17094" y="32796"/>
                  <a:pt x="17123" y="32840"/>
                  <a:pt x="17167" y="32870"/>
                </a:cubicBezTo>
                <a:cubicBezTo>
                  <a:pt x="17308" y="33018"/>
                  <a:pt x="17496" y="33092"/>
                  <a:pt x="17687" y="33092"/>
                </a:cubicBezTo>
                <a:cubicBezTo>
                  <a:pt x="17877" y="33092"/>
                  <a:pt x="18069" y="33018"/>
                  <a:pt x="18217" y="32870"/>
                </a:cubicBezTo>
                <a:cubicBezTo>
                  <a:pt x="18483" y="32604"/>
                  <a:pt x="18498" y="32190"/>
                  <a:pt x="18276" y="31909"/>
                </a:cubicBezTo>
                <a:lnTo>
                  <a:pt x="19238" y="30933"/>
                </a:lnTo>
                <a:cubicBezTo>
                  <a:pt x="19355" y="31001"/>
                  <a:pt x="19487" y="31035"/>
                  <a:pt x="19619" y="31035"/>
                </a:cubicBezTo>
                <a:cubicBezTo>
                  <a:pt x="19803" y="31035"/>
                  <a:pt x="19987" y="30968"/>
                  <a:pt x="20125" y="30830"/>
                </a:cubicBezTo>
                <a:cubicBezTo>
                  <a:pt x="20361" y="30578"/>
                  <a:pt x="20406" y="30223"/>
                  <a:pt x="20243" y="29928"/>
                </a:cubicBezTo>
                <a:lnTo>
                  <a:pt x="21027" y="29144"/>
                </a:lnTo>
                <a:lnTo>
                  <a:pt x="21086" y="29144"/>
                </a:lnTo>
                <a:cubicBezTo>
                  <a:pt x="21212" y="29225"/>
                  <a:pt x="21356" y="29266"/>
                  <a:pt x="21498" y="29266"/>
                </a:cubicBezTo>
                <a:cubicBezTo>
                  <a:pt x="21640" y="29266"/>
                  <a:pt x="21781" y="29225"/>
                  <a:pt x="21899" y="29144"/>
                </a:cubicBezTo>
                <a:lnTo>
                  <a:pt x="25773" y="29144"/>
                </a:lnTo>
                <a:lnTo>
                  <a:pt x="30726" y="24191"/>
                </a:lnTo>
                <a:lnTo>
                  <a:pt x="30726" y="22076"/>
                </a:lnTo>
                <a:cubicBezTo>
                  <a:pt x="30830" y="22061"/>
                  <a:pt x="30919" y="22032"/>
                  <a:pt x="30993" y="21973"/>
                </a:cubicBezTo>
                <a:lnTo>
                  <a:pt x="30993" y="26261"/>
                </a:lnTo>
                <a:lnTo>
                  <a:pt x="25877" y="31377"/>
                </a:lnTo>
                <a:lnTo>
                  <a:pt x="21603" y="31377"/>
                </a:lnTo>
                <a:cubicBezTo>
                  <a:pt x="21574" y="31214"/>
                  <a:pt x="21515" y="31081"/>
                  <a:pt x="21396" y="30963"/>
                </a:cubicBezTo>
                <a:cubicBezTo>
                  <a:pt x="21248" y="30815"/>
                  <a:pt x="21060" y="30741"/>
                  <a:pt x="20871" y="30741"/>
                </a:cubicBezTo>
                <a:cubicBezTo>
                  <a:pt x="20683" y="30741"/>
                  <a:pt x="20494" y="30815"/>
                  <a:pt x="20347" y="30963"/>
                </a:cubicBezTo>
                <a:cubicBezTo>
                  <a:pt x="20066" y="31244"/>
                  <a:pt x="20066" y="31717"/>
                  <a:pt x="20347" y="31998"/>
                </a:cubicBezTo>
                <a:cubicBezTo>
                  <a:pt x="20376" y="32042"/>
                  <a:pt x="20420" y="32072"/>
                  <a:pt x="20465" y="32101"/>
                </a:cubicBezTo>
                <a:lnTo>
                  <a:pt x="19755" y="32101"/>
                </a:lnTo>
                <a:lnTo>
                  <a:pt x="11844" y="39997"/>
                </a:lnTo>
                <a:lnTo>
                  <a:pt x="11844" y="45616"/>
                </a:lnTo>
                <a:lnTo>
                  <a:pt x="9065" y="48396"/>
                </a:lnTo>
                <a:lnTo>
                  <a:pt x="8665" y="48795"/>
                </a:lnTo>
                <a:cubicBezTo>
                  <a:pt x="8725" y="48854"/>
                  <a:pt x="8754" y="48913"/>
                  <a:pt x="8798" y="48972"/>
                </a:cubicBezTo>
                <a:lnTo>
                  <a:pt x="9227" y="48558"/>
                </a:lnTo>
                <a:lnTo>
                  <a:pt x="12066" y="45704"/>
                </a:lnTo>
                <a:lnTo>
                  <a:pt x="12066" y="40101"/>
                </a:lnTo>
                <a:lnTo>
                  <a:pt x="19859" y="32308"/>
                </a:lnTo>
                <a:lnTo>
                  <a:pt x="25256" y="32308"/>
                </a:lnTo>
                <a:lnTo>
                  <a:pt x="25980" y="31584"/>
                </a:lnTo>
                <a:lnTo>
                  <a:pt x="25995" y="31584"/>
                </a:lnTo>
                <a:lnTo>
                  <a:pt x="31214" y="26379"/>
                </a:lnTo>
                <a:lnTo>
                  <a:pt x="31214" y="26349"/>
                </a:lnTo>
                <a:lnTo>
                  <a:pt x="31761" y="25802"/>
                </a:lnTo>
                <a:cubicBezTo>
                  <a:pt x="31873" y="25881"/>
                  <a:pt x="32011" y="25917"/>
                  <a:pt x="32148" y="25917"/>
                </a:cubicBezTo>
                <a:cubicBezTo>
                  <a:pt x="32192" y="25917"/>
                  <a:pt x="32236" y="25913"/>
                  <a:pt x="32279" y="25906"/>
                </a:cubicBezTo>
                <a:cubicBezTo>
                  <a:pt x="32309" y="25950"/>
                  <a:pt x="32338" y="25994"/>
                  <a:pt x="32368" y="26024"/>
                </a:cubicBezTo>
                <a:cubicBezTo>
                  <a:pt x="32516" y="26172"/>
                  <a:pt x="32678" y="26231"/>
                  <a:pt x="32856" y="26246"/>
                </a:cubicBezTo>
                <a:cubicBezTo>
                  <a:pt x="32796" y="26275"/>
                  <a:pt x="32737" y="26320"/>
                  <a:pt x="32678" y="26364"/>
                </a:cubicBezTo>
                <a:cubicBezTo>
                  <a:pt x="32412" y="26645"/>
                  <a:pt x="32397" y="27059"/>
                  <a:pt x="32634" y="27355"/>
                </a:cubicBezTo>
                <a:lnTo>
                  <a:pt x="25093" y="34881"/>
                </a:lnTo>
                <a:lnTo>
                  <a:pt x="19888" y="34881"/>
                </a:lnTo>
                <a:lnTo>
                  <a:pt x="14669" y="40101"/>
                </a:lnTo>
                <a:lnTo>
                  <a:pt x="14669" y="42008"/>
                </a:lnTo>
                <a:cubicBezTo>
                  <a:pt x="14550" y="42037"/>
                  <a:pt x="14432" y="42111"/>
                  <a:pt x="14343" y="42200"/>
                </a:cubicBezTo>
                <a:cubicBezTo>
                  <a:pt x="14048" y="42481"/>
                  <a:pt x="14048" y="42954"/>
                  <a:pt x="14343" y="43250"/>
                </a:cubicBezTo>
                <a:cubicBezTo>
                  <a:pt x="14484" y="43390"/>
                  <a:pt x="14672" y="43461"/>
                  <a:pt x="14861" y="43461"/>
                </a:cubicBezTo>
                <a:cubicBezTo>
                  <a:pt x="15049" y="43461"/>
                  <a:pt x="15238" y="43390"/>
                  <a:pt x="15378" y="43250"/>
                </a:cubicBezTo>
                <a:cubicBezTo>
                  <a:pt x="15674" y="42954"/>
                  <a:pt x="15674" y="42481"/>
                  <a:pt x="15393" y="42200"/>
                </a:cubicBezTo>
                <a:cubicBezTo>
                  <a:pt x="15245" y="42067"/>
                  <a:pt x="15068" y="41993"/>
                  <a:pt x="14890" y="41993"/>
                </a:cubicBezTo>
                <a:lnTo>
                  <a:pt x="14890" y="40189"/>
                </a:lnTo>
                <a:lnTo>
                  <a:pt x="19977" y="35103"/>
                </a:lnTo>
                <a:lnTo>
                  <a:pt x="25182" y="35103"/>
                </a:lnTo>
                <a:lnTo>
                  <a:pt x="32796" y="27503"/>
                </a:lnTo>
                <a:cubicBezTo>
                  <a:pt x="32918" y="27586"/>
                  <a:pt x="33062" y="27628"/>
                  <a:pt x="33207" y="27628"/>
                </a:cubicBezTo>
                <a:cubicBezTo>
                  <a:pt x="33396" y="27628"/>
                  <a:pt x="33586" y="27556"/>
                  <a:pt x="33728" y="27414"/>
                </a:cubicBezTo>
                <a:cubicBezTo>
                  <a:pt x="34009" y="27133"/>
                  <a:pt x="34009" y="26660"/>
                  <a:pt x="33728" y="26364"/>
                </a:cubicBezTo>
                <a:cubicBezTo>
                  <a:pt x="33595" y="26231"/>
                  <a:pt x="33418" y="26172"/>
                  <a:pt x="33240" y="26157"/>
                </a:cubicBezTo>
                <a:cubicBezTo>
                  <a:pt x="33299" y="26128"/>
                  <a:pt x="33358" y="26083"/>
                  <a:pt x="33418" y="26024"/>
                </a:cubicBezTo>
                <a:cubicBezTo>
                  <a:pt x="33713" y="25743"/>
                  <a:pt x="33713" y="25270"/>
                  <a:pt x="33418" y="24989"/>
                </a:cubicBezTo>
                <a:cubicBezTo>
                  <a:pt x="33284" y="24841"/>
                  <a:pt x="33092" y="24782"/>
                  <a:pt x="32915" y="24767"/>
                </a:cubicBezTo>
                <a:lnTo>
                  <a:pt x="32915" y="21810"/>
                </a:lnTo>
                <a:lnTo>
                  <a:pt x="39214" y="15496"/>
                </a:lnTo>
                <a:lnTo>
                  <a:pt x="42910" y="15496"/>
                </a:lnTo>
                <a:lnTo>
                  <a:pt x="42910" y="18587"/>
                </a:lnTo>
                <a:lnTo>
                  <a:pt x="36700" y="24797"/>
                </a:lnTo>
                <a:cubicBezTo>
                  <a:pt x="36577" y="24706"/>
                  <a:pt x="36432" y="24661"/>
                  <a:pt x="36284" y="24661"/>
                </a:cubicBezTo>
                <a:cubicBezTo>
                  <a:pt x="36095" y="24661"/>
                  <a:pt x="35903" y="24736"/>
                  <a:pt x="35754" y="24886"/>
                </a:cubicBezTo>
                <a:cubicBezTo>
                  <a:pt x="35473" y="25166"/>
                  <a:pt x="35473" y="25640"/>
                  <a:pt x="35754" y="25921"/>
                </a:cubicBezTo>
                <a:cubicBezTo>
                  <a:pt x="35902" y="26068"/>
                  <a:pt x="36090" y="26142"/>
                  <a:pt x="36279" y="26142"/>
                </a:cubicBezTo>
                <a:cubicBezTo>
                  <a:pt x="36467" y="26142"/>
                  <a:pt x="36656" y="26068"/>
                  <a:pt x="36804" y="25921"/>
                </a:cubicBezTo>
                <a:cubicBezTo>
                  <a:pt x="37070" y="25654"/>
                  <a:pt x="37084" y="25240"/>
                  <a:pt x="36863" y="24959"/>
                </a:cubicBezTo>
                <a:lnTo>
                  <a:pt x="43132" y="18675"/>
                </a:lnTo>
                <a:lnTo>
                  <a:pt x="43132" y="15289"/>
                </a:lnTo>
                <a:lnTo>
                  <a:pt x="39125" y="15289"/>
                </a:lnTo>
                <a:lnTo>
                  <a:pt x="32693" y="21706"/>
                </a:lnTo>
                <a:lnTo>
                  <a:pt x="32693" y="24679"/>
                </a:lnTo>
                <a:cubicBezTo>
                  <a:pt x="32693" y="24664"/>
                  <a:pt x="32678" y="24664"/>
                  <a:pt x="32678" y="24649"/>
                </a:cubicBezTo>
                <a:cubicBezTo>
                  <a:pt x="32538" y="24508"/>
                  <a:pt x="32349" y="24438"/>
                  <a:pt x="32159" y="24438"/>
                </a:cubicBezTo>
                <a:cubicBezTo>
                  <a:pt x="31968" y="24438"/>
                  <a:pt x="31776" y="24508"/>
                  <a:pt x="31628" y="24649"/>
                </a:cubicBezTo>
                <a:cubicBezTo>
                  <a:pt x="31362" y="24930"/>
                  <a:pt x="31347" y="25359"/>
                  <a:pt x="31599" y="25654"/>
                </a:cubicBezTo>
                <a:lnTo>
                  <a:pt x="31214" y="26039"/>
                </a:lnTo>
                <a:lnTo>
                  <a:pt x="31214" y="21751"/>
                </a:lnTo>
                <a:cubicBezTo>
                  <a:pt x="31347" y="21544"/>
                  <a:pt x="31377" y="21278"/>
                  <a:pt x="31274" y="21056"/>
                </a:cubicBezTo>
                <a:lnTo>
                  <a:pt x="38814" y="13515"/>
                </a:lnTo>
                <a:lnTo>
                  <a:pt x="44049" y="13515"/>
                </a:lnTo>
                <a:lnTo>
                  <a:pt x="48706" y="8857"/>
                </a:lnTo>
                <a:cubicBezTo>
                  <a:pt x="48840" y="8961"/>
                  <a:pt x="49002" y="9005"/>
                  <a:pt x="49165" y="9005"/>
                </a:cubicBezTo>
                <a:cubicBezTo>
                  <a:pt x="49372" y="8990"/>
                  <a:pt x="49549" y="8916"/>
                  <a:pt x="49682" y="8769"/>
                </a:cubicBezTo>
                <a:cubicBezTo>
                  <a:pt x="49815" y="8621"/>
                  <a:pt x="49889" y="8428"/>
                  <a:pt x="49875" y="8236"/>
                </a:cubicBezTo>
                <a:cubicBezTo>
                  <a:pt x="49875" y="8044"/>
                  <a:pt x="49801" y="7867"/>
                  <a:pt x="49668" y="7748"/>
                </a:cubicBezTo>
                <a:cubicBezTo>
                  <a:pt x="49653" y="7734"/>
                  <a:pt x="49653" y="7734"/>
                  <a:pt x="49638" y="7719"/>
                </a:cubicBezTo>
                <a:cubicBezTo>
                  <a:pt x="49503" y="7597"/>
                  <a:pt x="49342" y="7525"/>
                  <a:pt x="49158" y="7525"/>
                </a:cubicBezTo>
                <a:cubicBezTo>
                  <a:pt x="49140" y="7525"/>
                  <a:pt x="49123" y="7525"/>
                  <a:pt x="49106" y="7527"/>
                </a:cubicBezTo>
                <a:cubicBezTo>
                  <a:pt x="49032" y="7527"/>
                  <a:pt x="48973" y="7541"/>
                  <a:pt x="48899" y="7571"/>
                </a:cubicBezTo>
                <a:lnTo>
                  <a:pt x="51885" y="4584"/>
                </a:lnTo>
                <a:cubicBezTo>
                  <a:pt x="52004" y="4673"/>
                  <a:pt x="52152" y="4702"/>
                  <a:pt x="52299" y="4702"/>
                </a:cubicBezTo>
                <a:cubicBezTo>
                  <a:pt x="52492" y="4688"/>
                  <a:pt x="52669" y="4614"/>
                  <a:pt x="52802" y="4466"/>
                </a:cubicBezTo>
                <a:cubicBezTo>
                  <a:pt x="52935" y="4318"/>
                  <a:pt x="53009" y="4126"/>
                  <a:pt x="53009" y="3933"/>
                </a:cubicBezTo>
                <a:cubicBezTo>
                  <a:pt x="52994" y="3741"/>
                  <a:pt x="52921" y="3564"/>
                  <a:pt x="52787" y="3446"/>
                </a:cubicBezTo>
                <a:cubicBezTo>
                  <a:pt x="52787" y="3431"/>
                  <a:pt x="52773" y="3431"/>
                  <a:pt x="52773" y="3416"/>
                </a:cubicBezTo>
                <a:cubicBezTo>
                  <a:pt x="52637" y="3294"/>
                  <a:pt x="52465" y="3222"/>
                  <a:pt x="52289" y="3222"/>
                </a:cubicBezTo>
                <a:cubicBezTo>
                  <a:pt x="52273" y="3222"/>
                  <a:pt x="52257" y="3222"/>
                  <a:pt x="52240" y="3224"/>
                </a:cubicBezTo>
                <a:cubicBezTo>
                  <a:pt x="52033" y="3224"/>
                  <a:pt x="51856" y="3312"/>
                  <a:pt x="51723" y="3460"/>
                </a:cubicBezTo>
                <a:cubicBezTo>
                  <a:pt x="51590" y="3608"/>
                  <a:pt x="51516" y="3786"/>
                  <a:pt x="51531" y="3993"/>
                </a:cubicBezTo>
                <a:cubicBezTo>
                  <a:pt x="51531" y="4155"/>
                  <a:pt x="51605" y="4318"/>
                  <a:pt x="51708" y="4436"/>
                </a:cubicBezTo>
                <a:lnTo>
                  <a:pt x="48751" y="7408"/>
                </a:lnTo>
                <a:cubicBezTo>
                  <a:pt x="48618" y="7275"/>
                  <a:pt x="48425" y="7216"/>
                  <a:pt x="48233" y="7216"/>
                </a:cubicBezTo>
                <a:cubicBezTo>
                  <a:pt x="48041" y="7231"/>
                  <a:pt x="47864" y="7305"/>
                  <a:pt x="47731" y="7453"/>
                </a:cubicBezTo>
                <a:cubicBezTo>
                  <a:pt x="47597" y="7600"/>
                  <a:pt x="47524" y="7793"/>
                  <a:pt x="47538" y="7985"/>
                </a:cubicBezTo>
                <a:cubicBezTo>
                  <a:pt x="47538" y="8014"/>
                  <a:pt x="47538" y="8044"/>
                  <a:pt x="47538" y="8074"/>
                </a:cubicBezTo>
                <a:cubicBezTo>
                  <a:pt x="47509" y="8029"/>
                  <a:pt x="47479" y="7985"/>
                  <a:pt x="47435" y="7941"/>
                </a:cubicBezTo>
                <a:cubicBezTo>
                  <a:pt x="47435" y="7941"/>
                  <a:pt x="47435" y="7926"/>
                  <a:pt x="47420" y="7926"/>
                </a:cubicBezTo>
                <a:cubicBezTo>
                  <a:pt x="47285" y="7804"/>
                  <a:pt x="47125" y="7732"/>
                  <a:pt x="46940" y="7732"/>
                </a:cubicBezTo>
                <a:cubicBezTo>
                  <a:pt x="46923" y="7732"/>
                  <a:pt x="46905" y="7732"/>
                  <a:pt x="46888" y="7734"/>
                </a:cubicBezTo>
                <a:cubicBezTo>
                  <a:pt x="46696" y="7734"/>
                  <a:pt x="46503" y="7822"/>
                  <a:pt x="46370" y="7970"/>
                </a:cubicBezTo>
                <a:cubicBezTo>
                  <a:pt x="46282" y="8059"/>
                  <a:pt x="46222" y="8192"/>
                  <a:pt x="46193" y="8325"/>
                </a:cubicBezTo>
                <a:lnTo>
                  <a:pt x="41299" y="8325"/>
                </a:lnTo>
                <a:lnTo>
                  <a:pt x="40574" y="9049"/>
                </a:lnTo>
                <a:lnTo>
                  <a:pt x="40574" y="10839"/>
                </a:lnTo>
                <a:cubicBezTo>
                  <a:pt x="40426" y="10868"/>
                  <a:pt x="40293" y="10942"/>
                  <a:pt x="40190" y="11046"/>
                </a:cubicBezTo>
                <a:cubicBezTo>
                  <a:pt x="40057" y="11193"/>
                  <a:pt x="39983" y="11386"/>
                  <a:pt x="39997" y="11578"/>
                </a:cubicBezTo>
                <a:cubicBezTo>
                  <a:pt x="39997" y="11770"/>
                  <a:pt x="40086" y="11962"/>
                  <a:pt x="40234" y="12095"/>
                </a:cubicBezTo>
                <a:cubicBezTo>
                  <a:pt x="40369" y="12217"/>
                  <a:pt x="40529" y="12290"/>
                  <a:pt x="40714" y="12290"/>
                </a:cubicBezTo>
                <a:cubicBezTo>
                  <a:pt x="40731" y="12290"/>
                  <a:pt x="40749" y="12289"/>
                  <a:pt x="40766" y="12288"/>
                </a:cubicBezTo>
                <a:cubicBezTo>
                  <a:pt x="40958" y="12288"/>
                  <a:pt x="41136" y="12199"/>
                  <a:pt x="41269" y="12051"/>
                </a:cubicBezTo>
                <a:cubicBezTo>
                  <a:pt x="41402" y="11903"/>
                  <a:pt x="41476" y="11726"/>
                  <a:pt x="41476" y="11519"/>
                </a:cubicBezTo>
                <a:cubicBezTo>
                  <a:pt x="41461" y="11341"/>
                  <a:pt x="41387" y="11164"/>
                  <a:pt x="41254" y="11031"/>
                </a:cubicBezTo>
                <a:cubicBezTo>
                  <a:pt x="41254" y="11016"/>
                  <a:pt x="41239" y="11016"/>
                  <a:pt x="41239" y="11016"/>
                </a:cubicBezTo>
                <a:cubicBezTo>
                  <a:pt x="41106" y="10898"/>
                  <a:pt x="40958" y="10824"/>
                  <a:pt x="40796" y="10824"/>
                </a:cubicBezTo>
                <a:lnTo>
                  <a:pt x="40796" y="9138"/>
                </a:lnTo>
                <a:lnTo>
                  <a:pt x="41387" y="8532"/>
                </a:lnTo>
                <a:lnTo>
                  <a:pt x="46193" y="8532"/>
                </a:lnTo>
                <a:cubicBezTo>
                  <a:pt x="46208" y="8724"/>
                  <a:pt x="46282" y="8887"/>
                  <a:pt x="46415" y="9005"/>
                </a:cubicBezTo>
                <a:cubicBezTo>
                  <a:pt x="46562" y="9138"/>
                  <a:pt x="46755" y="9212"/>
                  <a:pt x="46947" y="9212"/>
                </a:cubicBezTo>
                <a:cubicBezTo>
                  <a:pt x="47139" y="9197"/>
                  <a:pt x="47331" y="9109"/>
                  <a:pt x="47464" y="8976"/>
                </a:cubicBezTo>
                <a:cubicBezTo>
                  <a:pt x="47597" y="8828"/>
                  <a:pt x="47671" y="8635"/>
                  <a:pt x="47657" y="8443"/>
                </a:cubicBezTo>
                <a:cubicBezTo>
                  <a:pt x="47657" y="8399"/>
                  <a:pt x="47657" y="8369"/>
                  <a:pt x="47642" y="8340"/>
                </a:cubicBezTo>
                <a:lnTo>
                  <a:pt x="47642" y="8340"/>
                </a:lnTo>
                <a:cubicBezTo>
                  <a:pt x="47686" y="8399"/>
                  <a:pt x="47716" y="8458"/>
                  <a:pt x="47775" y="8502"/>
                </a:cubicBezTo>
                <a:cubicBezTo>
                  <a:pt x="47897" y="8624"/>
                  <a:pt x="48068" y="8696"/>
                  <a:pt x="48244" y="8696"/>
                </a:cubicBezTo>
                <a:cubicBezTo>
                  <a:pt x="48260" y="8696"/>
                  <a:pt x="48276" y="8696"/>
                  <a:pt x="48292" y="8695"/>
                </a:cubicBezTo>
                <a:cubicBezTo>
                  <a:pt x="48366" y="8695"/>
                  <a:pt x="48440" y="8680"/>
                  <a:pt x="48514" y="8650"/>
                </a:cubicBezTo>
                <a:cubicBezTo>
                  <a:pt x="48529" y="8665"/>
                  <a:pt x="48544" y="8680"/>
                  <a:pt x="48544" y="8695"/>
                </a:cubicBezTo>
                <a:lnTo>
                  <a:pt x="43960" y="13293"/>
                </a:lnTo>
                <a:lnTo>
                  <a:pt x="38711" y="13293"/>
                </a:lnTo>
                <a:lnTo>
                  <a:pt x="31140" y="20864"/>
                </a:lnTo>
                <a:cubicBezTo>
                  <a:pt x="31140" y="20849"/>
                  <a:pt x="31126" y="20834"/>
                  <a:pt x="31126" y="20834"/>
                </a:cubicBezTo>
                <a:cubicBezTo>
                  <a:pt x="30978" y="20686"/>
                  <a:pt x="30786" y="20612"/>
                  <a:pt x="30595" y="20612"/>
                </a:cubicBezTo>
                <a:cubicBezTo>
                  <a:pt x="30405" y="20612"/>
                  <a:pt x="30216" y="20686"/>
                  <a:pt x="30076" y="20834"/>
                </a:cubicBezTo>
                <a:cubicBezTo>
                  <a:pt x="29780" y="21115"/>
                  <a:pt x="29780" y="21588"/>
                  <a:pt x="30076" y="21869"/>
                </a:cubicBezTo>
                <a:cubicBezTo>
                  <a:pt x="30194" y="22002"/>
                  <a:pt x="30357" y="22061"/>
                  <a:pt x="30505" y="22076"/>
                </a:cubicBezTo>
                <a:lnTo>
                  <a:pt x="30505" y="24102"/>
                </a:lnTo>
                <a:lnTo>
                  <a:pt x="25684" y="28922"/>
                </a:lnTo>
                <a:lnTo>
                  <a:pt x="22121" y="28922"/>
                </a:lnTo>
                <a:cubicBezTo>
                  <a:pt x="22298" y="28641"/>
                  <a:pt x="22269" y="28257"/>
                  <a:pt x="22017" y="28005"/>
                </a:cubicBezTo>
                <a:cubicBezTo>
                  <a:pt x="21877" y="27865"/>
                  <a:pt x="21688" y="27795"/>
                  <a:pt x="21498" y="27795"/>
                </a:cubicBezTo>
                <a:cubicBezTo>
                  <a:pt x="21308" y="27795"/>
                  <a:pt x="21115" y="27865"/>
                  <a:pt x="20968" y="28005"/>
                </a:cubicBezTo>
                <a:cubicBezTo>
                  <a:pt x="20731" y="28257"/>
                  <a:pt x="20687" y="28641"/>
                  <a:pt x="20879" y="28922"/>
                </a:cubicBezTo>
                <a:lnTo>
                  <a:pt x="20849" y="28922"/>
                </a:lnTo>
                <a:lnTo>
                  <a:pt x="20051" y="29721"/>
                </a:lnTo>
                <a:cubicBezTo>
                  <a:pt x="19914" y="29618"/>
                  <a:pt x="19752" y="29566"/>
                  <a:pt x="19591" y="29566"/>
                </a:cubicBezTo>
                <a:cubicBezTo>
                  <a:pt x="19404" y="29566"/>
                  <a:pt x="19218" y="29637"/>
                  <a:pt x="19075" y="29780"/>
                </a:cubicBezTo>
                <a:cubicBezTo>
                  <a:pt x="18794" y="30061"/>
                  <a:pt x="18794" y="30519"/>
                  <a:pt x="19060" y="30800"/>
                </a:cubicBezTo>
                <a:lnTo>
                  <a:pt x="18114" y="31746"/>
                </a:lnTo>
                <a:cubicBezTo>
                  <a:pt x="17987" y="31659"/>
                  <a:pt x="17839" y="31614"/>
                  <a:pt x="17690" y="31614"/>
                </a:cubicBezTo>
                <a:cubicBezTo>
                  <a:pt x="17562" y="31614"/>
                  <a:pt x="17432" y="31648"/>
                  <a:pt x="17315" y="31717"/>
                </a:cubicBezTo>
                <a:lnTo>
                  <a:pt x="17315" y="30475"/>
                </a:lnTo>
                <a:lnTo>
                  <a:pt x="20864" y="26926"/>
                </a:lnTo>
                <a:lnTo>
                  <a:pt x="24945" y="26926"/>
                </a:lnTo>
                <a:lnTo>
                  <a:pt x="25049" y="26808"/>
                </a:lnTo>
                <a:lnTo>
                  <a:pt x="25817" y="26808"/>
                </a:lnTo>
                <a:lnTo>
                  <a:pt x="28730" y="23895"/>
                </a:lnTo>
                <a:lnTo>
                  <a:pt x="28730" y="23126"/>
                </a:lnTo>
                <a:lnTo>
                  <a:pt x="28937" y="22919"/>
                </a:lnTo>
                <a:cubicBezTo>
                  <a:pt x="29079" y="23032"/>
                  <a:pt x="29251" y="23091"/>
                  <a:pt x="29422" y="23091"/>
                </a:cubicBezTo>
                <a:cubicBezTo>
                  <a:pt x="29610" y="23091"/>
                  <a:pt x="29796" y="23021"/>
                  <a:pt x="29943" y="22875"/>
                </a:cubicBezTo>
                <a:cubicBezTo>
                  <a:pt x="30224" y="22594"/>
                  <a:pt x="30224" y="22120"/>
                  <a:pt x="29943" y="21825"/>
                </a:cubicBezTo>
                <a:cubicBezTo>
                  <a:pt x="29795" y="21684"/>
                  <a:pt x="29606" y="21614"/>
                  <a:pt x="29418" y="21614"/>
                </a:cubicBezTo>
                <a:cubicBezTo>
                  <a:pt x="29229" y="21614"/>
                  <a:pt x="29041" y="21684"/>
                  <a:pt x="28893" y="21825"/>
                </a:cubicBezTo>
                <a:cubicBezTo>
                  <a:pt x="28819" y="21899"/>
                  <a:pt x="28775" y="21987"/>
                  <a:pt x="28730" y="22076"/>
                </a:cubicBezTo>
                <a:lnTo>
                  <a:pt x="28730" y="21588"/>
                </a:lnTo>
                <a:cubicBezTo>
                  <a:pt x="28863" y="21411"/>
                  <a:pt x="28908" y="21189"/>
                  <a:pt x="28849" y="20982"/>
                </a:cubicBezTo>
                <a:lnTo>
                  <a:pt x="31614" y="18158"/>
                </a:lnTo>
                <a:lnTo>
                  <a:pt x="36419" y="13352"/>
                </a:lnTo>
                <a:lnTo>
                  <a:pt x="36419" y="8014"/>
                </a:lnTo>
                <a:lnTo>
                  <a:pt x="38844" y="5604"/>
                </a:lnTo>
                <a:lnTo>
                  <a:pt x="46592" y="5604"/>
                </a:lnTo>
                <a:lnTo>
                  <a:pt x="48706" y="3490"/>
                </a:lnTo>
                <a:cubicBezTo>
                  <a:pt x="48840" y="3593"/>
                  <a:pt x="49002" y="3638"/>
                  <a:pt x="49165" y="3638"/>
                </a:cubicBezTo>
                <a:cubicBezTo>
                  <a:pt x="49372" y="3623"/>
                  <a:pt x="49549" y="3549"/>
                  <a:pt x="49682" y="3401"/>
                </a:cubicBezTo>
                <a:cubicBezTo>
                  <a:pt x="49815" y="3253"/>
                  <a:pt x="49889" y="3061"/>
                  <a:pt x="49875" y="2869"/>
                </a:cubicBezTo>
                <a:cubicBezTo>
                  <a:pt x="49875" y="2677"/>
                  <a:pt x="49801" y="2514"/>
                  <a:pt x="49668" y="2381"/>
                </a:cubicBezTo>
                <a:cubicBezTo>
                  <a:pt x="49653" y="2366"/>
                  <a:pt x="49653" y="2366"/>
                  <a:pt x="49638" y="2351"/>
                </a:cubicBezTo>
                <a:cubicBezTo>
                  <a:pt x="49490" y="2218"/>
                  <a:pt x="49313" y="2159"/>
                  <a:pt x="49106" y="2159"/>
                </a:cubicBezTo>
                <a:cubicBezTo>
                  <a:pt x="48913" y="2174"/>
                  <a:pt x="48736" y="2248"/>
                  <a:pt x="48603" y="2396"/>
                </a:cubicBezTo>
                <a:cubicBezTo>
                  <a:pt x="48470" y="2544"/>
                  <a:pt x="48396" y="2736"/>
                  <a:pt x="48396" y="2928"/>
                </a:cubicBezTo>
                <a:cubicBezTo>
                  <a:pt x="48411" y="3076"/>
                  <a:pt x="48455" y="3224"/>
                  <a:pt x="48544" y="3342"/>
                </a:cubicBezTo>
                <a:lnTo>
                  <a:pt x="46503" y="5383"/>
                </a:lnTo>
                <a:lnTo>
                  <a:pt x="38755" y="5383"/>
                </a:lnTo>
                <a:lnTo>
                  <a:pt x="36197" y="7926"/>
                </a:lnTo>
                <a:lnTo>
                  <a:pt x="36197" y="13264"/>
                </a:lnTo>
                <a:lnTo>
                  <a:pt x="31466" y="18010"/>
                </a:lnTo>
                <a:lnTo>
                  <a:pt x="28760" y="20760"/>
                </a:lnTo>
                <a:cubicBezTo>
                  <a:pt x="28730" y="20716"/>
                  <a:pt x="28701" y="20671"/>
                  <a:pt x="28656" y="20642"/>
                </a:cubicBezTo>
                <a:cubicBezTo>
                  <a:pt x="28516" y="20494"/>
                  <a:pt x="28327" y="20420"/>
                  <a:pt x="28139" y="20420"/>
                </a:cubicBezTo>
                <a:cubicBezTo>
                  <a:pt x="27950" y="20420"/>
                  <a:pt x="27762" y="20494"/>
                  <a:pt x="27621" y="20642"/>
                </a:cubicBezTo>
                <a:cubicBezTo>
                  <a:pt x="27355" y="20908"/>
                  <a:pt x="27326" y="21322"/>
                  <a:pt x="27562" y="21603"/>
                </a:cubicBezTo>
                <a:lnTo>
                  <a:pt x="26586" y="22579"/>
                </a:lnTo>
                <a:cubicBezTo>
                  <a:pt x="26469" y="22511"/>
                  <a:pt x="26339" y="22477"/>
                  <a:pt x="26210" y="22477"/>
                </a:cubicBezTo>
                <a:cubicBezTo>
                  <a:pt x="26028" y="22477"/>
                  <a:pt x="25846" y="22544"/>
                  <a:pt x="25699" y="22682"/>
                </a:cubicBezTo>
                <a:cubicBezTo>
                  <a:pt x="25463" y="22934"/>
                  <a:pt x="25433" y="23289"/>
                  <a:pt x="25596" y="23584"/>
                </a:cubicBezTo>
                <a:lnTo>
                  <a:pt x="24797" y="24368"/>
                </a:lnTo>
                <a:lnTo>
                  <a:pt x="24738" y="24368"/>
                </a:lnTo>
                <a:cubicBezTo>
                  <a:pt x="24612" y="24287"/>
                  <a:pt x="24472" y="24246"/>
                  <a:pt x="24331" y="24246"/>
                </a:cubicBezTo>
                <a:cubicBezTo>
                  <a:pt x="24191" y="24246"/>
                  <a:pt x="24050" y="24287"/>
                  <a:pt x="23925" y="24368"/>
                </a:cubicBezTo>
                <a:lnTo>
                  <a:pt x="20051" y="24368"/>
                </a:lnTo>
                <a:lnTo>
                  <a:pt x="15097" y="29321"/>
                </a:lnTo>
                <a:lnTo>
                  <a:pt x="15097" y="31436"/>
                </a:lnTo>
                <a:cubicBezTo>
                  <a:pt x="15009" y="31451"/>
                  <a:pt x="14920" y="31480"/>
                  <a:pt x="14831" y="31539"/>
                </a:cubicBezTo>
                <a:lnTo>
                  <a:pt x="14831" y="27251"/>
                </a:lnTo>
                <a:lnTo>
                  <a:pt x="19947" y="22150"/>
                </a:lnTo>
                <a:lnTo>
                  <a:pt x="24235" y="22150"/>
                </a:lnTo>
                <a:cubicBezTo>
                  <a:pt x="24250" y="22298"/>
                  <a:pt x="24324" y="22446"/>
                  <a:pt x="24428" y="22549"/>
                </a:cubicBezTo>
                <a:cubicBezTo>
                  <a:pt x="24575" y="22697"/>
                  <a:pt x="24768" y="22771"/>
                  <a:pt x="24958" y="22771"/>
                </a:cubicBezTo>
                <a:cubicBezTo>
                  <a:pt x="25148" y="22771"/>
                  <a:pt x="25337" y="22697"/>
                  <a:pt x="25477" y="22549"/>
                </a:cubicBezTo>
                <a:cubicBezTo>
                  <a:pt x="25773" y="22268"/>
                  <a:pt x="25773" y="21795"/>
                  <a:pt x="25477" y="21514"/>
                </a:cubicBezTo>
                <a:cubicBezTo>
                  <a:pt x="25448" y="21470"/>
                  <a:pt x="25403" y="21440"/>
                  <a:pt x="25374" y="21426"/>
                </a:cubicBezTo>
                <a:lnTo>
                  <a:pt x="26069" y="21426"/>
                </a:lnTo>
                <a:lnTo>
                  <a:pt x="33979" y="13515"/>
                </a:lnTo>
                <a:lnTo>
                  <a:pt x="33979" y="7896"/>
                </a:lnTo>
                <a:lnTo>
                  <a:pt x="38859" y="3017"/>
                </a:lnTo>
                <a:lnTo>
                  <a:pt x="46784" y="3017"/>
                </a:lnTo>
                <a:lnTo>
                  <a:pt x="48440" y="1361"/>
                </a:lnTo>
                <a:cubicBezTo>
                  <a:pt x="48546" y="1427"/>
                  <a:pt x="48676" y="1481"/>
                  <a:pt x="48819" y="1481"/>
                </a:cubicBezTo>
                <a:cubicBezTo>
                  <a:pt x="48835" y="1481"/>
                  <a:pt x="48852" y="1480"/>
                  <a:pt x="48869" y="1479"/>
                </a:cubicBezTo>
                <a:cubicBezTo>
                  <a:pt x="49283" y="1464"/>
                  <a:pt x="49608" y="1124"/>
                  <a:pt x="49579" y="710"/>
                </a:cubicBezTo>
                <a:cubicBezTo>
                  <a:pt x="49579" y="518"/>
                  <a:pt x="49490" y="355"/>
                  <a:pt x="49372" y="222"/>
                </a:cubicBezTo>
                <a:cubicBezTo>
                  <a:pt x="49239" y="89"/>
                  <a:pt x="49047" y="0"/>
                  <a:pt x="48840" y="0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bg>
      <p:bgPr>
        <a:gradFill>
          <a:gsLst>
            <a:gs pos="0">
              <a:schemeClr val="lt2"/>
            </a:gs>
            <a:gs pos="100000">
              <a:schemeClr val="lt1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6"/>
          <p:cNvSpPr txBox="1"/>
          <p:nvPr>
            <p:ph type="ctrTitle"/>
          </p:nvPr>
        </p:nvSpPr>
        <p:spPr>
          <a:xfrm>
            <a:off x="2382250" y="772088"/>
            <a:ext cx="4379400" cy="10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7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4" name="Google Shape;24;p16"/>
          <p:cNvSpPr txBox="1"/>
          <p:nvPr>
            <p:ph idx="1" type="subTitle"/>
          </p:nvPr>
        </p:nvSpPr>
        <p:spPr>
          <a:xfrm>
            <a:off x="2382350" y="1911388"/>
            <a:ext cx="4379400" cy="10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5" name="Google Shape;25;p16"/>
          <p:cNvSpPr/>
          <p:nvPr/>
        </p:nvSpPr>
        <p:spPr>
          <a:xfrm>
            <a:off x="5944317" y="-1855125"/>
            <a:ext cx="4239000" cy="4239000"/>
          </a:xfrm>
          <a:prstGeom prst="ellipse">
            <a:avLst/>
          </a:prstGeom>
          <a:gradFill>
            <a:gsLst>
              <a:gs pos="0">
                <a:srgbClr val="5FFFF1">
                  <a:alpha val="54117"/>
                </a:srgbClr>
              </a:gs>
              <a:gs pos="23000">
                <a:srgbClr val="21C79D">
                  <a:alpha val="36862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6" name="Google Shape;26;p16"/>
          <p:cNvGrpSpPr/>
          <p:nvPr/>
        </p:nvGrpSpPr>
        <p:grpSpPr>
          <a:xfrm>
            <a:off x="-1020168" y="-2925692"/>
            <a:ext cx="5110788" cy="5069504"/>
            <a:chOff x="-1020168" y="-2925692"/>
            <a:chExt cx="5110788" cy="5069504"/>
          </a:xfrm>
        </p:grpSpPr>
        <p:sp>
          <p:nvSpPr>
            <p:cNvPr id="27" name="Google Shape;27;p16"/>
            <p:cNvSpPr/>
            <p:nvPr/>
          </p:nvSpPr>
          <p:spPr>
            <a:xfrm rot="2700100">
              <a:off x="2564196" y="-268220"/>
              <a:ext cx="1072552" cy="1044797"/>
            </a:xfrm>
            <a:custGeom>
              <a:rect b="b" l="l" r="r" t="t"/>
              <a:pathLst>
                <a:path extrusionOk="0" h="17185" w="17641">
                  <a:moveTo>
                    <a:pt x="16857" y="1"/>
                  </a:moveTo>
                  <a:cubicBezTo>
                    <a:pt x="16443" y="30"/>
                    <a:pt x="16132" y="371"/>
                    <a:pt x="16147" y="770"/>
                  </a:cubicBezTo>
                  <a:cubicBezTo>
                    <a:pt x="16147" y="947"/>
                    <a:pt x="16206" y="1095"/>
                    <a:pt x="16310" y="1213"/>
                  </a:cubicBezTo>
                  <a:lnTo>
                    <a:pt x="14122" y="3402"/>
                  </a:lnTo>
                  <a:lnTo>
                    <a:pt x="8473" y="3402"/>
                  </a:lnTo>
                  <a:lnTo>
                    <a:pt x="607" y="11283"/>
                  </a:lnTo>
                  <a:lnTo>
                    <a:pt x="607" y="15733"/>
                  </a:lnTo>
                  <a:cubicBezTo>
                    <a:pt x="444" y="15763"/>
                    <a:pt x="311" y="15837"/>
                    <a:pt x="193" y="15955"/>
                  </a:cubicBezTo>
                  <a:cubicBezTo>
                    <a:pt x="60" y="16088"/>
                    <a:pt x="1" y="16281"/>
                    <a:pt x="1" y="16473"/>
                  </a:cubicBezTo>
                  <a:cubicBezTo>
                    <a:pt x="15" y="16680"/>
                    <a:pt x="89" y="16857"/>
                    <a:pt x="237" y="16990"/>
                  </a:cubicBezTo>
                  <a:cubicBezTo>
                    <a:pt x="373" y="17112"/>
                    <a:pt x="545" y="17184"/>
                    <a:pt x="721" y="17184"/>
                  </a:cubicBezTo>
                  <a:cubicBezTo>
                    <a:pt x="737" y="17184"/>
                    <a:pt x="753" y="17184"/>
                    <a:pt x="770" y="17182"/>
                  </a:cubicBezTo>
                  <a:cubicBezTo>
                    <a:pt x="962" y="17182"/>
                    <a:pt x="1154" y="17094"/>
                    <a:pt x="1287" y="16946"/>
                  </a:cubicBezTo>
                  <a:cubicBezTo>
                    <a:pt x="1420" y="16813"/>
                    <a:pt x="1479" y="16621"/>
                    <a:pt x="1479" y="16428"/>
                  </a:cubicBezTo>
                  <a:cubicBezTo>
                    <a:pt x="1465" y="16236"/>
                    <a:pt x="1391" y="16059"/>
                    <a:pt x="1258" y="15926"/>
                  </a:cubicBezTo>
                  <a:cubicBezTo>
                    <a:pt x="1258" y="15926"/>
                    <a:pt x="1243" y="15911"/>
                    <a:pt x="1243" y="15911"/>
                  </a:cubicBezTo>
                  <a:cubicBezTo>
                    <a:pt x="1124" y="15793"/>
                    <a:pt x="977" y="15733"/>
                    <a:pt x="814" y="15719"/>
                  </a:cubicBezTo>
                  <a:lnTo>
                    <a:pt x="814" y="11372"/>
                  </a:lnTo>
                  <a:lnTo>
                    <a:pt x="8577" y="3624"/>
                  </a:lnTo>
                  <a:lnTo>
                    <a:pt x="14210" y="3624"/>
                  </a:lnTo>
                  <a:lnTo>
                    <a:pt x="16473" y="1361"/>
                  </a:lnTo>
                  <a:cubicBezTo>
                    <a:pt x="16589" y="1439"/>
                    <a:pt x="16716" y="1482"/>
                    <a:pt x="16855" y="1482"/>
                  </a:cubicBezTo>
                  <a:cubicBezTo>
                    <a:pt x="16875" y="1482"/>
                    <a:pt x="16895" y="1481"/>
                    <a:pt x="16916" y="1480"/>
                  </a:cubicBezTo>
                  <a:cubicBezTo>
                    <a:pt x="17315" y="1465"/>
                    <a:pt x="17641" y="1125"/>
                    <a:pt x="17626" y="711"/>
                  </a:cubicBezTo>
                  <a:cubicBezTo>
                    <a:pt x="17611" y="518"/>
                    <a:pt x="17537" y="356"/>
                    <a:pt x="17404" y="223"/>
                  </a:cubicBezTo>
                  <a:cubicBezTo>
                    <a:pt x="17271" y="90"/>
                    <a:pt x="17079" y="1"/>
                    <a:pt x="16887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16"/>
            <p:cNvSpPr/>
            <p:nvPr/>
          </p:nvSpPr>
          <p:spPr>
            <a:xfrm rot="2700100">
              <a:off x="3169861" y="-326669"/>
              <a:ext cx="748008" cy="352440"/>
            </a:xfrm>
            <a:custGeom>
              <a:rect b="b" l="l" r="r" t="t"/>
              <a:pathLst>
                <a:path extrusionOk="0" h="5797" w="12303">
                  <a:moveTo>
                    <a:pt x="11519" y="0"/>
                  </a:moveTo>
                  <a:cubicBezTo>
                    <a:pt x="11120" y="15"/>
                    <a:pt x="10795" y="355"/>
                    <a:pt x="10809" y="754"/>
                  </a:cubicBezTo>
                  <a:cubicBezTo>
                    <a:pt x="10824" y="947"/>
                    <a:pt x="10898" y="1109"/>
                    <a:pt x="11016" y="1227"/>
                  </a:cubicBezTo>
                  <a:lnTo>
                    <a:pt x="7275" y="4968"/>
                  </a:lnTo>
                  <a:lnTo>
                    <a:pt x="1494" y="4968"/>
                  </a:lnTo>
                  <a:cubicBezTo>
                    <a:pt x="1464" y="4791"/>
                    <a:pt x="1391" y="4658"/>
                    <a:pt x="1287" y="4540"/>
                  </a:cubicBezTo>
                  <a:cubicBezTo>
                    <a:pt x="1139" y="4392"/>
                    <a:pt x="947" y="4318"/>
                    <a:pt x="725" y="4318"/>
                  </a:cubicBezTo>
                  <a:cubicBezTo>
                    <a:pt x="326" y="4333"/>
                    <a:pt x="1" y="4687"/>
                    <a:pt x="15" y="5087"/>
                  </a:cubicBezTo>
                  <a:cubicBezTo>
                    <a:pt x="30" y="5491"/>
                    <a:pt x="369" y="5797"/>
                    <a:pt x="757" y="5797"/>
                  </a:cubicBezTo>
                  <a:cubicBezTo>
                    <a:pt x="766" y="5797"/>
                    <a:pt x="775" y="5797"/>
                    <a:pt x="784" y="5796"/>
                  </a:cubicBezTo>
                  <a:cubicBezTo>
                    <a:pt x="1139" y="5782"/>
                    <a:pt x="1435" y="5515"/>
                    <a:pt x="1494" y="5175"/>
                  </a:cubicBezTo>
                  <a:lnTo>
                    <a:pt x="7379" y="5175"/>
                  </a:lnTo>
                  <a:lnTo>
                    <a:pt x="11179" y="1375"/>
                  </a:lnTo>
                  <a:cubicBezTo>
                    <a:pt x="11282" y="1427"/>
                    <a:pt x="11396" y="1467"/>
                    <a:pt x="11521" y="1467"/>
                  </a:cubicBezTo>
                  <a:cubicBezTo>
                    <a:pt x="11540" y="1467"/>
                    <a:pt x="11559" y="1466"/>
                    <a:pt x="11578" y="1464"/>
                  </a:cubicBezTo>
                  <a:cubicBezTo>
                    <a:pt x="11992" y="1449"/>
                    <a:pt x="12303" y="1109"/>
                    <a:pt x="12288" y="710"/>
                  </a:cubicBezTo>
                  <a:cubicBezTo>
                    <a:pt x="12288" y="518"/>
                    <a:pt x="12214" y="340"/>
                    <a:pt x="12081" y="207"/>
                  </a:cubicBezTo>
                  <a:cubicBezTo>
                    <a:pt x="12066" y="207"/>
                    <a:pt x="12066" y="192"/>
                    <a:pt x="12051" y="192"/>
                  </a:cubicBezTo>
                  <a:cubicBezTo>
                    <a:pt x="11918" y="59"/>
                    <a:pt x="11741" y="0"/>
                    <a:pt x="11549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16"/>
            <p:cNvSpPr/>
            <p:nvPr/>
          </p:nvSpPr>
          <p:spPr>
            <a:xfrm rot="2700100">
              <a:off x="2979212" y="-572660"/>
              <a:ext cx="951197" cy="847146"/>
            </a:xfrm>
            <a:custGeom>
              <a:rect b="b" l="l" r="r" t="t"/>
              <a:pathLst>
                <a:path extrusionOk="0" h="13934" w="15645">
                  <a:moveTo>
                    <a:pt x="14890" y="1"/>
                  </a:moveTo>
                  <a:cubicBezTo>
                    <a:pt x="14875" y="1"/>
                    <a:pt x="14861" y="1"/>
                    <a:pt x="14861" y="16"/>
                  </a:cubicBezTo>
                  <a:cubicBezTo>
                    <a:pt x="14447" y="30"/>
                    <a:pt x="14136" y="370"/>
                    <a:pt x="14151" y="770"/>
                  </a:cubicBezTo>
                  <a:cubicBezTo>
                    <a:pt x="14151" y="918"/>
                    <a:pt x="14210" y="1051"/>
                    <a:pt x="14284" y="1154"/>
                  </a:cubicBezTo>
                  <a:lnTo>
                    <a:pt x="10159" y="5279"/>
                  </a:lnTo>
                  <a:lnTo>
                    <a:pt x="3239" y="5279"/>
                  </a:lnTo>
                  <a:lnTo>
                    <a:pt x="666" y="7852"/>
                  </a:lnTo>
                  <a:lnTo>
                    <a:pt x="666" y="12466"/>
                  </a:lnTo>
                  <a:cubicBezTo>
                    <a:pt x="533" y="12495"/>
                    <a:pt x="400" y="12569"/>
                    <a:pt x="281" y="12673"/>
                  </a:cubicBezTo>
                  <a:cubicBezTo>
                    <a:pt x="1" y="12954"/>
                    <a:pt x="1" y="13427"/>
                    <a:pt x="281" y="13722"/>
                  </a:cubicBezTo>
                  <a:cubicBezTo>
                    <a:pt x="429" y="13863"/>
                    <a:pt x="618" y="13933"/>
                    <a:pt x="806" y="13933"/>
                  </a:cubicBezTo>
                  <a:cubicBezTo>
                    <a:pt x="995" y="13933"/>
                    <a:pt x="1183" y="13863"/>
                    <a:pt x="1331" y="13722"/>
                  </a:cubicBezTo>
                  <a:cubicBezTo>
                    <a:pt x="1612" y="13427"/>
                    <a:pt x="1612" y="12954"/>
                    <a:pt x="1331" y="12673"/>
                  </a:cubicBezTo>
                  <a:cubicBezTo>
                    <a:pt x="1213" y="12554"/>
                    <a:pt x="1050" y="12480"/>
                    <a:pt x="888" y="12466"/>
                  </a:cubicBezTo>
                  <a:lnTo>
                    <a:pt x="888" y="7941"/>
                  </a:lnTo>
                  <a:lnTo>
                    <a:pt x="3342" y="5501"/>
                  </a:lnTo>
                  <a:lnTo>
                    <a:pt x="10247" y="5501"/>
                  </a:lnTo>
                  <a:lnTo>
                    <a:pt x="14432" y="1317"/>
                  </a:lnTo>
                  <a:cubicBezTo>
                    <a:pt x="14551" y="1423"/>
                    <a:pt x="14695" y="1482"/>
                    <a:pt x="14862" y="1482"/>
                  </a:cubicBezTo>
                  <a:cubicBezTo>
                    <a:pt x="14881" y="1482"/>
                    <a:pt x="14900" y="1481"/>
                    <a:pt x="14920" y="1479"/>
                  </a:cubicBezTo>
                  <a:cubicBezTo>
                    <a:pt x="15319" y="1465"/>
                    <a:pt x="15644" y="1125"/>
                    <a:pt x="15630" y="711"/>
                  </a:cubicBezTo>
                  <a:cubicBezTo>
                    <a:pt x="15615" y="518"/>
                    <a:pt x="15541" y="356"/>
                    <a:pt x="15408" y="223"/>
                  </a:cubicBezTo>
                  <a:cubicBezTo>
                    <a:pt x="15275" y="90"/>
                    <a:pt x="15082" y="1"/>
                    <a:pt x="14890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16"/>
            <p:cNvSpPr/>
            <p:nvPr/>
          </p:nvSpPr>
          <p:spPr>
            <a:xfrm rot="2700100">
              <a:off x="2645372" y="16425"/>
              <a:ext cx="970045" cy="598790"/>
            </a:xfrm>
            <a:custGeom>
              <a:rect b="b" l="l" r="r" t="t"/>
              <a:pathLst>
                <a:path extrusionOk="0" h="9849" w="15955">
                  <a:moveTo>
                    <a:pt x="15171" y="1"/>
                  </a:moveTo>
                  <a:cubicBezTo>
                    <a:pt x="14979" y="15"/>
                    <a:pt x="14786" y="89"/>
                    <a:pt x="14653" y="237"/>
                  </a:cubicBezTo>
                  <a:cubicBezTo>
                    <a:pt x="14520" y="385"/>
                    <a:pt x="14461" y="577"/>
                    <a:pt x="14461" y="769"/>
                  </a:cubicBezTo>
                  <a:cubicBezTo>
                    <a:pt x="14476" y="932"/>
                    <a:pt x="14535" y="1080"/>
                    <a:pt x="14638" y="1213"/>
                  </a:cubicBezTo>
                  <a:lnTo>
                    <a:pt x="12391" y="3446"/>
                  </a:lnTo>
                  <a:lnTo>
                    <a:pt x="6284" y="3446"/>
                  </a:lnTo>
                  <a:lnTo>
                    <a:pt x="1198" y="8532"/>
                  </a:lnTo>
                  <a:cubicBezTo>
                    <a:pt x="1065" y="8429"/>
                    <a:pt x="902" y="8370"/>
                    <a:pt x="725" y="8370"/>
                  </a:cubicBezTo>
                  <a:cubicBezTo>
                    <a:pt x="311" y="8399"/>
                    <a:pt x="0" y="8739"/>
                    <a:pt x="15" y="9138"/>
                  </a:cubicBezTo>
                  <a:cubicBezTo>
                    <a:pt x="29" y="9543"/>
                    <a:pt x="354" y="9849"/>
                    <a:pt x="755" y="9849"/>
                  </a:cubicBezTo>
                  <a:cubicBezTo>
                    <a:pt x="765" y="9849"/>
                    <a:pt x="774" y="9848"/>
                    <a:pt x="784" y="9848"/>
                  </a:cubicBezTo>
                  <a:cubicBezTo>
                    <a:pt x="1183" y="9833"/>
                    <a:pt x="1508" y="9493"/>
                    <a:pt x="1494" y="9079"/>
                  </a:cubicBezTo>
                  <a:cubicBezTo>
                    <a:pt x="1479" y="8946"/>
                    <a:pt x="1434" y="8798"/>
                    <a:pt x="1360" y="8695"/>
                  </a:cubicBezTo>
                  <a:lnTo>
                    <a:pt x="6373" y="3668"/>
                  </a:lnTo>
                  <a:lnTo>
                    <a:pt x="12494" y="3668"/>
                  </a:lnTo>
                  <a:lnTo>
                    <a:pt x="14801" y="1361"/>
                  </a:lnTo>
                  <a:cubicBezTo>
                    <a:pt x="14934" y="1435"/>
                    <a:pt x="15082" y="1479"/>
                    <a:pt x="15230" y="1479"/>
                  </a:cubicBezTo>
                  <a:cubicBezTo>
                    <a:pt x="15422" y="1464"/>
                    <a:pt x="15614" y="1390"/>
                    <a:pt x="15747" y="1243"/>
                  </a:cubicBezTo>
                  <a:cubicBezTo>
                    <a:pt x="15881" y="1095"/>
                    <a:pt x="15954" y="903"/>
                    <a:pt x="15940" y="710"/>
                  </a:cubicBezTo>
                  <a:cubicBezTo>
                    <a:pt x="15940" y="518"/>
                    <a:pt x="15851" y="355"/>
                    <a:pt x="15718" y="222"/>
                  </a:cubicBezTo>
                  <a:cubicBezTo>
                    <a:pt x="15718" y="208"/>
                    <a:pt x="15718" y="208"/>
                    <a:pt x="15703" y="193"/>
                  </a:cubicBezTo>
                  <a:cubicBezTo>
                    <a:pt x="15570" y="74"/>
                    <a:pt x="15393" y="1"/>
                    <a:pt x="15200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16"/>
            <p:cNvSpPr/>
            <p:nvPr/>
          </p:nvSpPr>
          <p:spPr>
            <a:xfrm rot="2700100">
              <a:off x="-335103" y="-2125935"/>
              <a:ext cx="3699364" cy="3469991"/>
            </a:xfrm>
            <a:custGeom>
              <a:rect b="b" l="l" r="r" t="t"/>
              <a:pathLst>
                <a:path extrusionOk="0" h="57075" w="60846">
                  <a:moveTo>
                    <a:pt x="35280" y="25832"/>
                  </a:moveTo>
                  <a:cubicBezTo>
                    <a:pt x="35310" y="25920"/>
                    <a:pt x="35354" y="25994"/>
                    <a:pt x="35413" y="26053"/>
                  </a:cubicBezTo>
                  <a:lnTo>
                    <a:pt x="33831" y="27650"/>
                  </a:lnTo>
                  <a:lnTo>
                    <a:pt x="33476" y="27650"/>
                  </a:lnTo>
                  <a:lnTo>
                    <a:pt x="35280" y="25832"/>
                  </a:lnTo>
                  <a:close/>
                  <a:moveTo>
                    <a:pt x="32944" y="27872"/>
                  </a:moveTo>
                  <a:lnTo>
                    <a:pt x="30563" y="30238"/>
                  </a:lnTo>
                  <a:lnTo>
                    <a:pt x="27665" y="30238"/>
                  </a:lnTo>
                  <a:lnTo>
                    <a:pt x="30031" y="27872"/>
                  </a:lnTo>
                  <a:close/>
                  <a:moveTo>
                    <a:pt x="35561" y="27902"/>
                  </a:moveTo>
                  <a:cubicBezTo>
                    <a:pt x="35576" y="28005"/>
                    <a:pt x="35620" y="28109"/>
                    <a:pt x="35679" y="28183"/>
                  </a:cubicBezTo>
                  <a:lnTo>
                    <a:pt x="33639" y="30238"/>
                  </a:lnTo>
                  <a:lnTo>
                    <a:pt x="33225" y="30238"/>
                  </a:lnTo>
                  <a:lnTo>
                    <a:pt x="35561" y="27902"/>
                  </a:lnTo>
                  <a:close/>
                  <a:moveTo>
                    <a:pt x="32693" y="30460"/>
                  </a:moveTo>
                  <a:lnTo>
                    <a:pt x="31229" y="31924"/>
                  </a:lnTo>
                  <a:lnTo>
                    <a:pt x="29188" y="31924"/>
                  </a:lnTo>
                  <a:lnTo>
                    <a:pt x="30667" y="30460"/>
                  </a:lnTo>
                  <a:close/>
                  <a:moveTo>
                    <a:pt x="37557" y="30903"/>
                  </a:moveTo>
                  <a:cubicBezTo>
                    <a:pt x="37572" y="31036"/>
                    <a:pt x="37616" y="31140"/>
                    <a:pt x="37690" y="31243"/>
                  </a:cubicBezTo>
                  <a:lnTo>
                    <a:pt x="36522" y="32411"/>
                  </a:lnTo>
                  <a:cubicBezTo>
                    <a:pt x="36457" y="32390"/>
                    <a:pt x="36392" y="32376"/>
                    <a:pt x="36322" y="32376"/>
                  </a:cubicBezTo>
                  <a:cubicBezTo>
                    <a:pt x="36296" y="32376"/>
                    <a:pt x="36269" y="32378"/>
                    <a:pt x="36241" y="32382"/>
                  </a:cubicBezTo>
                  <a:cubicBezTo>
                    <a:pt x="36167" y="32382"/>
                    <a:pt x="36108" y="32397"/>
                    <a:pt x="36034" y="32411"/>
                  </a:cubicBezTo>
                  <a:lnTo>
                    <a:pt x="37557" y="30903"/>
                  </a:lnTo>
                  <a:close/>
                  <a:moveTo>
                    <a:pt x="33742" y="32145"/>
                  </a:moveTo>
                  <a:lnTo>
                    <a:pt x="32722" y="33166"/>
                  </a:lnTo>
                  <a:lnTo>
                    <a:pt x="30475" y="33166"/>
                  </a:lnTo>
                  <a:lnTo>
                    <a:pt x="30475" y="32988"/>
                  </a:lnTo>
                  <a:lnTo>
                    <a:pt x="31317" y="32145"/>
                  </a:lnTo>
                  <a:close/>
                  <a:moveTo>
                    <a:pt x="38829" y="28360"/>
                  </a:moveTo>
                  <a:cubicBezTo>
                    <a:pt x="38711" y="28493"/>
                    <a:pt x="38651" y="28656"/>
                    <a:pt x="38666" y="28833"/>
                  </a:cubicBezTo>
                  <a:cubicBezTo>
                    <a:pt x="38666" y="29011"/>
                    <a:pt x="38740" y="29173"/>
                    <a:pt x="38844" y="29292"/>
                  </a:cubicBezTo>
                  <a:lnTo>
                    <a:pt x="38016" y="30120"/>
                  </a:lnTo>
                  <a:cubicBezTo>
                    <a:pt x="37912" y="30164"/>
                    <a:pt x="37823" y="30223"/>
                    <a:pt x="37735" y="30312"/>
                  </a:cubicBezTo>
                  <a:cubicBezTo>
                    <a:pt x="37676" y="30386"/>
                    <a:pt x="37616" y="30460"/>
                    <a:pt x="37587" y="30548"/>
                  </a:cubicBezTo>
                  <a:lnTo>
                    <a:pt x="35886" y="32249"/>
                  </a:lnTo>
                  <a:cubicBezTo>
                    <a:pt x="35765" y="32141"/>
                    <a:pt x="35593" y="32070"/>
                    <a:pt x="35429" y="32070"/>
                  </a:cubicBezTo>
                  <a:cubicBezTo>
                    <a:pt x="35414" y="32070"/>
                    <a:pt x="35399" y="32070"/>
                    <a:pt x="35384" y="32071"/>
                  </a:cubicBezTo>
                  <a:cubicBezTo>
                    <a:pt x="35177" y="32071"/>
                    <a:pt x="34999" y="32160"/>
                    <a:pt x="34866" y="32308"/>
                  </a:cubicBezTo>
                  <a:cubicBezTo>
                    <a:pt x="34733" y="32456"/>
                    <a:pt x="34659" y="32633"/>
                    <a:pt x="34674" y="32840"/>
                  </a:cubicBezTo>
                  <a:cubicBezTo>
                    <a:pt x="34674" y="32870"/>
                    <a:pt x="34674" y="32899"/>
                    <a:pt x="34674" y="32929"/>
                  </a:cubicBezTo>
                  <a:cubicBezTo>
                    <a:pt x="34644" y="32885"/>
                    <a:pt x="34615" y="32840"/>
                    <a:pt x="34585" y="32796"/>
                  </a:cubicBezTo>
                  <a:cubicBezTo>
                    <a:pt x="34570" y="32796"/>
                    <a:pt x="34570" y="32781"/>
                    <a:pt x="34556" y="32781"/>
                  </a:cubicBezTo>
                  <a:cubicBezTo>
                    <a:pt x="34408" y="32648"/>
                    <a:pt x="34230" y="32574"/>
                    <a:pt x="34023" y="32574"/>
                  </a:cubicBezTo>
                  <a:cubicBezTo>
                    <a:pt x="33831" y="32589"/>
                    <a:pt x="33654" y="32678"/>
                    <a:pt x="33521" y="32811"/>
                  </a:cubicBezTo>
                  <a:cubicBezTo>
                    <a:pt x="33417" y="32914"/>
                    <a:pt x="33358" y="33032"/>
                    <a:pt x="33328" y="33166"/>
                  </a:cubicBezTo>
                  <a:lnTo>
                    <a:pt x="33033" y="33166"/>
                  </a:lnTo>
                  <a:lnTo>
                    <a:pt x="34053" y="32145"/>
                  </a:lnTo>
                  <a:lnTo>
                    <a:pt x="34334" y="32145"/>
                  </a:lnTo>
                  <a:lnTo>
                    <a:pt x="36907" y="29587"/>
                  </a:lnTo>
                  <a:cubicBezTo>
                    <a:pt x="37025" y="29646"/>
                    <a:pt x="37158" y="29691"/>
                    <a:pt x="37291" y="29691"/>
                  </a:cubicBezTo>
                  <a:lnTo>
                    <a:pt x="37321" y="29691"/>
                  </a:lnTo>
                  <a:cubicBezTo>
                    <a:pt x="37528" y="29691"/>
                    <a:pt x="37705" y="29602"/>
                    <a:pt x="37838" y="29454"/>
                  </a:cubicBezTo>
                  <a:cubicBezTo>
                    <a:pt x="37971" y="29306"/>
                    <a:pt x="38045" y="29129"/>
                    <a:pt x="38030" y="28922"/>
                  </a:cubicBezTo>
                  <a:cubicBezTo>
                    <a:pt x="38030" y="28744"/>
                    <a:pt x="37956" y="28567"/>
                    <a:pt x="37823" y="28434"/>
                  </a:cubicBezTo>
                  <a:cubicBezTo>
                    <a:pt x="37809" y="28419"/>
                    <a:pt x="37809" y="28419"/>
                    <a:pt x="37794" y="28404"/>
                  </a:cubicBezTo>
                  <a:lnTo>
                    <a:pt x="38829" y="28360"/>
                  </a:lnTo>
                  <a:close/>
                  <a:moveTo>
                    <a:pt x="34777" y="33195"/>
                  </a:moveTo>
                  <a:cubicBezTo>
                    <a:pt x="34792" y="33225"/>
                    <a:pt x="34822" y="33254"/>
                    <a:pt x="34851" y="33269"/>
                  </a:cubicBezTo>
                  <a:cubicBezTo>
                    <a:pt x="34822" y="33284"/>
                    <a:pt x="34807" y="33299"/>
                    <a:pt x="34792" y="33299"/>
                  </a:cubicBezTo>
                  <a:cubicBezTo>
                    <a:pt x="34792" y="33299"/>
                    <a:pt x="34792" y="33299"/>
                    <a:pt x="34792" y="33284"/>
                  </a:cubicBezTo>
                  <a:cubicBezTo>
                    <a:pt x="34792" y="33254"/>
                    <a:pt x="34792" y="33225"/>
                    <a:pt x="34777" y="33195"/>
                  </a:cubicBezTo>
                  <a:close/>
                  <a:moveTo>
                    <a:pt x="31007" y="32145"/>
                  </a:moveTo>
                  <a:lnTo>
                    <a:pt x="30253" y="32899"/>
                  </a:lnTo>
                  <a:lnTo>
                    <a:pt x="30253" y="33166"/>
                  </a:lnTo>
                  <a:lnTo>
                    <a:pt x="28434" y="33166"/>
                  </a:lnTo>
                  <a:lnTo>
                    <a:pt x="27843" y="33757"/>
                  </a:lnTo>
                  <a:lnTo>
                    <a:pt x="27843" y="33269"/>
                  </a:lnTo>
                  <a:lnTo>
                    <a:pt x="28966" y="32145"/>
                  </a:lnTo>
                  <a:close/>
                  <a:moveTo>
                    <a:pt x="32707" y="33387"/>
                  </a:moveTo>
                  <a:lnTo>
                    <a:pt x="32707" y="34467"/>
                  </a:lnTo>
                  <a:cubicBezTo>
                    <a:pt x="32678" y="34467"/>
                    <a:pt x="32642" y="34460"/>
                    <a:pt x="32603" y="34460"/>
                  </a:cubicBezTo>
                  <a:cubicBezTo>
                    <a:pt x="32584" y="34460"/>
                    <a:pt x="32564" y="34462"/>
                    <a:pt x="32545" y="34467"/>
                  </a:cubicBezTo>
                  <a:cubicBezTo>
                    <a:pt x="32205" y="34467"/>
                    <a:pt x="31924" y="34718"/>
                    <a:pt x="31865" y="35043"/>
                  </a:cubicBezTo>
                  <a:lnTo>
                    <a:pt x="30889" y="35043"/>
                  </a:lnTo>
                  <a:cubicBezTo>
                    <a:pt x="30770" y="34925"/>
                    <a:pt x="30637" y="34866"/>
                    <a:pt x="30475" y="34836"/>
                  </a:cubicBezTo>
                  <a:lnTo>
                    <a:pt x="30475" y="33387"/>
                  </a:lnTo>
                  <a:close/>
                  <a:moveTo>
                    <a:pt x="30356" y="30460"/>
                  </a:moveTo>
                  <a:lnTo>
                    <a:pt x="28878" y="31924"/>
                  </a:lnTo>
                  <a:lnTo>
                    <a:pt x="27192" y="31924"/>
                  </a:lnTo>
                  <a:lnTo>
                    <a:pt x="25773" y="33358"/>
                  </a:lnTo>
                  <a:lnTo>
                    <a:pt x="25773" y="35517"/>
                  </a:lnTo>
                  <a:lnTo>
                    <a:pt x="25713" y="35517"/>
                  </a:lnTo>
                  <a:lnTo>
                    <a:pt x="25713" y="32175"/>
                  </a:lnTo>
                  <a:lnTo>
                    <a:pt x="27443" y="30460"/>
                  </a:lnTo>
                  <a:close/>
                  <a:moveTo>
                    <a:pt x="30253" y="33387"/>
                  </a:moveTo>
                  <a:lnTo>
                    <a:pt x="30253" y="34718"/>
                  </a:lnTo>
                  <a:cubicBezTo>
                    <a:pt x="30238" y="34703"/>
                    <a:pt x="30238" y="34689"/>
                    <a:pt x="30223" y="34674"/>
                  </a:cubicBezTo>
                  <a:cubicBezTo>
                    <a:pt x="30086" y="34550"/>
                    <a:pt x="29911" y="34465"/>
                    <a:pt x="29709" y="34465"/>
                  </a:cubicBezTo>
                  <a:cubicBezTo>
                    <a:pt x="29694" y="34465"/>
                    <a:pt x="29678" y="34466"/>
                    <a:pt x="29661" y="34467"/>
                  </a:cubicBezTo>
                  <a:cubicBezTo>
                    <a:pt x="29262" y="34482"/>
                    <a:pt x="28937" y="34822"/>
                    <a:pt x="28952" y="35221"/>
                  </a:cubicBezTo>
                  <a:cubicBezTo>
                    <a:pt x="28966" y="35625"/>
                    <a:pt x="29305" y="35931"/>
                    <a:pt x="29693" y="35931"/>
                  </a:cubicBezTo>
                  <a:cubicBezTo>
                    <a:pt x="29702" y="35931"/>
                    <a:pt x="29711" y="35931"/>
                    <a:pt x="29721" y="35931"/>
                  </a:cubicBezTo>
                  <a:lnTo>
                    <a:pt x="29735" y="35931"/>
                  </a:lnTo>
                  <a:cubicBezTo>
                    <a:pt x="29765" y="35990"/>
                    <a:pt x="29809" y="36034"/>
                    <a:pt x="29854" y="36093"/>
                  </a:cubicBezTo>
                  <a:cubicBezTo>
                    <a:pt x="29994" y="36234"/>
                    <a:pt x="30183" y="36304"/>
                    <a:pt x="30371" y="36304"/>
                  </a:cubicBezTo>
                  <a:cubicBezTo>
                    <a:pt x="30560" y="36304"/>
                    <a:pt x="30748" y="36234"/>
                    <a:pt x="30889" y="36093"/>
                  </a:cubicBezTo>
                  <a:cubicBezTo>
                    <a:pt x="31110" y="35871"/>
                    <a:pt x="31170" y="35531"/>
                    <a:pt x="31051" y="35265"/>
                  </a:cubicBezTo>
                  <a:lnTo>
                    <a:pt x="31850" y="35265"/>
                  </a:lnTo>
                  <a:cubicBezTo>
                    <a:pt x="31865" y="35443"/>
                    <a:pt x="31938" y="35620"/>
                    <a:pt x="32072" y="35738"/>
                  </a:cubicBezTo>
                  <a:cubicBezTo>
                    <a:pt x="32207" y="35860"/>
                    <a:pt x="32379" y="35932"/>
                    <a:pt x="32555" y="35932"/>
                  </a:cubicBezTo>
                  <a:cubicBezTo>
                    <a:pt x="32571" y="35932"/>
                    <a:pt x="32588" y="35932"/>
                    <a:pt x="32604" y="35931"/>
                  </a:cubicBezTo>
                  <a:lnTo>
                    <a:pt x="32619" y="35931"/>
                  </a:lnTo>
                  <a:lnTo>
                    <a:pt x="30416" y="38149"/>
                  </a:lnTo>
                  <a:lnTo>
                    <a:pt x="28493" y="38149"/>
                  </a:lnTo>
                  <a:cubicBezTo>
                    <a:pt x="28449" y="38030"/>
                    <a:pt x="28405" y="37927"/>
                    <a:pt x="28316" y="37853"/>
                  </a:cubicBezTo>
                  <a:cubicBezTo>
                    <a:pt x="28183" y="37720"/>
                    <a:pt x="28020" y="37646"/>
                    <a:pt x="27843" y="37631"/>
                  </a:cubicBezTo>
                  <a:lnTo>
                    <a:pt x="27843" y="37143"/>
                  </a:lnTo>
                  <a:lnTo>
                    <a:pt x="27902" y="37143"/>
                  </a:lnTo>
                  <a:cubicBezTo>
                    <a:pt x="28094" y="37128"/>
                    <a:pt x="28272" y="37054"/>
                    <a:pt x="28419" y="36906"/>
                  </a:cubicBezTo>
                  <a:cubicBezTo>
                    <a:pt x="28552" y="36759"/>
                    <a:pt x="28612" y="36566"/>
                    <a:pt x="28612" y="36374"/>
                  </a:cubicBezTo>
                  <a:cubicBezTo>
                    <a:pt x="28597" y="36182"/>
                    <a:pt x="28523" y="36019"/>
                    <a:pt x="28390" y="35886"/>
                  </a:cubicBezTo>
                  <a:cubicBezTo>
                    <a:pt x="28390" y="35871"/>
                    <a:pt x="28375" y="35871"/>
                    <a:pt x="28375" y="35857"/>
                  </a:cubicBezTo>
                  <a:cubicBezTo>
                    <a:pt x="28242" y="35738"/>
                    <a:pt x="28094" y="35679"/>
                    <a:pt x="27931" y="35664"/>
                  </a:cubicBezTo>
                  <a:lnTo>
                    <a:pt x="27931" y="33994"/>
                  </a:lnTo>
                  <a:lnTo>
                    <a:pt x="28523" y="33387"/>
                  </a:lnTo>
                  <a:close/>
                  <a:moveTo>
                    <a:pt x="33328" y="33387"/>
                  </a:moveTo>
                  <a:cubicBezTo>
                    <a:pt x="33343" y="33565"/>
                    <a:pt x="33417" y="33727"/>
                    <a:pt x="33550" y="33861"/>
                  </a:cubicBezTo>
                  <a:cubicBezTo>
                    <a:pt x="33686" y="33982"/>
                    <a:pt x="33858" y="34055"/>
                    <a:pt x="34034" y="34055"/>
                  </a:cubicBezTo>
                  <a:cubicBezTo>
                    <a:pt x="34050" y="34055"/>
                    <a:pt x="34066" y="34054"/>
                    <a:pt x="34082" y="34053"/>
                  </a:cubicBezTo>
                  <a:cubicBezTo>
                    <a:pt x="34201" y="34053"/>
                    <a:pt x="34304" y="34023"/>
                    <a:pt x="34408" y="33964"/>
                  </a:cubicBezTo>
                  <a:cubicBezTo>
                    <a:pt x="34408" y="33979"/>
                    <a:pt x="34408" y="33979"/>
                    <a:pt x="34408" y="33979"/>
                  </a:cubicBezTo>
                  <a:cubicBezTo>
                    <a:pt x="34408" y="34171"/>
                    <a:pt x="34497" y="34363"/>
                    <a:pt x="34644" y="34496"/>
                  </a:cubicBezTo>
                  <a:cubicBezTo>
                    <a:pt x="34659" y="34511"/>
                    <a:pt x="34674" y="34526"/>
                    <a:pt x="34704" y="34541"/>
                  </a:cubicBezTo>
                  <a:lnTo>
                    <a:pt x="31096" y="38149"/>
                  </a:lnTo>
                  <a:lnTo>
                    <a:pt x="30726" y="38149"/>
                  </a:lnTo>
                  <a:lnTo>
                    <a:pt x="32929" y="35945"/>
                  </a:lnTo>
                  <a:lnTo>
                    <a:pt x="32929" y="35842"/>
                  </a:lnTo>
                  <a:cubicBezTo>
                    <a:pt x="33166" y="35709"/>
                    <a:pt x="33328" y="35457"/>
                    <a:pt x="33314" y="35176"/>
                  </a:cubicBezTo>
                  <a:cubicBezTo>
                    <a:pt x="33314" y="34984"/>
                    <a:pt x="33240" y="34807"/>
                    <a:pt x="33107" y="34674"/>
                  </a:cubicBezTo>
                  <a:cubicBezTo>
                    <a:pt x="33092" y="34674"/>
                    <a:pt x="33092" y="34659"/>
                    <a:pt x="33077" y="34659"/>
                  </a:cubicBezTo>
                  <a:cubicBezTo>
                    <a:pt x="33033" y="34615"/>
                    <a:pt x="32988" y="34585"/>
                    <a:pt x="32929" y="34555"/>
                  </a:cubicBezTo>
                  <a:lnTo>
                    <a:pt x="32929" y="33387"/>
                  </a:lnTo>
                  <a:close/>
                  <a:moveTo>
                    <a:pt x="28656" y="32145"/>
                  </a:moveTo>
                  <a:lnTo>
                    <a:pt x="27621" y="33180"/>
                  </a:lnTo>
                  <a:lnTo>
                    <a:pt x="27621" y="35709"/>
                  </a:lnTo>
                  <a:cubicBezTo>
                    <a:pt x="27517" y="35753"/>
                    <a:pt x="27414" y="35812"/>
                    <a:pt x="27325" y="35901"/>
                  </a:cubicBezTo>
                  <a:cubicBezTo>
                    <a:pt x="27192" y="36049"/>
                    <a:pt x="27118" y="36241"/>
                    <a:pt x="27133" y="36433"/>
                  </a:cubicBezTo>
                  <a:cubicBezTo>
                    <a:pt x="27133" y="36626"/>
                    <a:pt x="27236" y="36818"/>
                    <a:pt x="27370" y="36951"/>
                  </a:cubicBezTo>
                  <a:cubicBezTo>
                    <a:pt x="27443" y="37010"/>
                    <a:pt x="27532" y="37069"/>
                    <a:pt x="27621" y="37099"/>
                  </a:cubicBezTo>
                  <a:lnTo>
                    <a:pt x="27621" y="37661"/>
                  </a:lnTo>
                  <a:cubicBezTo>
                    <a:pt x="27488" y="37690"/>
                    <a:pt x="27370" y="37749"/>
                    <a:pt x="27266" y="37853"/>
                  </a:cubicBezTo>
                  <a:cubicBezTo>
                    <a:pt x="27177" y="37927"/>
                    <a:pt x="27133" y="38030"/>
                    <a:pt x="27089" y="38149"/>
                  </a:cubicBezTo>
                  <a:lnTo>
                    <a:pt x="25861" y="38149"/>
                  </a:lnTo>
                  <a:lnTo>
                    <a:pt x="25713" y="38282"/>
                  </a:lnTo>
                  <a:lnTo>
                    <a:pt x="25713" y="36951"/>
                  </a:lnTo>
                  <a:cubicBezTo>
                    <a:pt x="25773" y="36966"/>
                    <a:pt x="25832" y="36966"/>
                    <a:pt x="25906" y="36966"/>
                  </a:cubicBezTo>
                  <a:lnTo>
                    <a:pt x="25921" y="36966"/>
                  </a:lnTo>
                  <a:cubicBezTo>
                    <a:pt x="26335" y="36951"/>
                    <a:pt x="26645" y="36611"/>
                    <a:pt x="26630" y="36212"/>
                  </a:cubicBezTo>
                  <a:cubicBezTo>
                    <a:pt x="26630" y="36019"/>
                    <a:pt x="26542" y="35842"/>
                    <a:pt x="26423" y="35709"/>
                  </a:cubicBezTo>
                  <a:cubicBezTo>
                    <a:pt x="26408" y="35709"/>
                    <a:pt x="26408" y="35694"/>
                    <a:pt x="26394" y="35694"/>
                  </a:cubicBezTo>
                  <a:cubicBezTo>
                    <a:pt x="26275" y="35590"/>
                    <a:pt x="26142" y="35517"/>
                    <a:pt x="25994" y="35502"/>
                  </a:cubicBezTo>
                  <a:lnTo>
                    <a:pt x="25994" y="33447"/>
                  </a:lnTo>
                  <a:lnTo>
                    <a:pt x="27281" y="32145"/>
                  </a:lnTo>
                  <a:close/>
                  <a:moveTo>
                    <a:pt x="60106" y="0"/>
                  </a:moveTo>
                  <a:cubicBezTo>
                    <a:pt x="60091" y="0"/>
                    <a:pt x="60077" y="15"/>
                    <a:pt x="60077" y="15"/>
                  </a:cubicBezTo>
                  <a:cubicBezTo>
                    <a:pt x="59870" y="15"/>
                    <a:pt x="59692" y="104"/>
                    <a:pt x="59559" y="251"/>
                  </a:cubicBezTo>
                  <a:cubicBezTo>
                    <a:pt x="59426" y="385"/>
                    <a:pt x="59352" y="577"/>
                    <a:pt x="59367" y="769"/>
                  </a:cubicBezTo>
                  <a:cubicBezTo>
                    <a:pt x="59367" y="917"/>
                    <a:pt x="59411" y="1065"/>
                    <a:pt x="59500" y="1168"/>
                  </a:cubicBezTo>
                  <a:lnTo>
                    <a:pt x="56720" y="3948"/>
                  </a:lnTo>
                  <a:lnTo>
                    <a:pt x="47804" y="3948"/>
                  </a:lnTo>
                  <a:lnTo>
                    <a:pt x="43220" y="8532"/>
                  </a:lnTo>
                  <a:lnTo>
                    <a:pt x="43220" y="19429"/>
                  </a:lnTo>
                  <a:lnTo>
                    <a:pt x="39213" y="23421"/>
                  </a:lnTo>
                  <a:lnTo>
                    <a:pt x="34156" y="23421"/>
                  </a:lnTo>
                  <a:lnTo>
                    <a:pt x="29942" y="27650"/>
                  </a:lnTo>
                  <a:lnTo>
                    <a:pt x="25906" y="27650"/>
                  </a:lnTo>
                  <a:lnTo>
                    <a:pt x="20893" y="32663"/>
                  </a:lnTo>
                  <a:lnTo>
                    <a:pt x="20893" y="38267"/>
                  </a:lnTo>
                  <a:lnTo>
                    <a:pt x="13116" y="46044"/>
                  </a:lnTo>
                  <a:lnTo>
                    <a:pt x="7719" y="46044"/>
                  </a:lnTo>
                  <a:lnTo>
                    <a:pt x="1198" y="52565"/>
                  </a:lnTo>
                  <a:cubicBezTo>
                    <a:pt x="1079" y="52490"/>
                    <a:pt x="942" y="52452"/>
                    <a:pt x="805" y="52452"/>
                  </a:cubicBezTo>
                  <a:cubicBezTo>
                    <a:pt x="616" y="52452"/>
                    <a:pt x="426" y="52523"/>
                    <a:pt x="281" y="52669"/>
                  </a:cubicBezTo>
                  <a:cubicBezTo>
                    <a:pt x="0" y="52949"/>
                    <a:pt x="0" y="53423"/>
                    <a:pt x="281" y="53704"/>
                  </a:cubicBezTo>
                  <a:cubicBezTo>
                    <a:pt x="429" y="53851"/>
                    <a:pt x="618" y="53925"/>
                    <a:pt x="806" y="53925"/>
                  </a:cubicBezTo>
                  <a:cubicBezTo>
                    <a:pt x="995" y="53925"/>
                    <a:pt x="1183" y="53851"/>
                    <a:pt x="1331" y="53704"/>
                  </a:cubicBezTo>
                  <a:cubicBezTo>
                    <a:pt x="1597" y="53437"/>
                    <a:pt x="1612" y="52994"/>
                    <a:pt x="1361" y="52713"/>
                  </a:cubicBezTo>
                  <a:lnTo>
                    <a:pt x="7807" y="46266"/>
                  </a:lnTo>
                  <a:lnTo>
                    <a:pt x="13204" y="46266"/>
                  </a:lnTo>
                  <a:lnTo>
                    <a:pt x="21115" y="38356"/>
                  </a:lnTo>
                  <a:lnTo>
                    <a:pt x="21115" y="32752"/>
                  </a:lnTo>
                  <a:lnTo>
                    <a:pt x="25994" y="27872"/>
                  </a:lnTo>
                  <a:lnTo>
                    <a:pt x="29721" y="27872"/>
                  </a:lnTo>
                  <a:lnTo>
                    <a:pt x="27355" y="30238"/>
                  </a:lnTo>
                  <a:lnTo>
                    <a:pt x="25891" y="30238"/>
                  </a:lnTo>
                  <a:lnTo>
                    <a:pt x="23333" y="32781"/>
                  </a:lnTo>
                  <a:lnTo>
                    <a:pt x="23333" y="38119"/>
                  </a:lnTo>
                  <a:lnTo>
                    <a:pt x="18601" y="42851"/>
                  </a:lnTo>
                  <a:lnTo>
                    <a:pt x="15674" y="45837"/>
                  </a:lnTo>
                  <a:lnTo>
                    <a:pt x="15644" y="45867"/>
                  </a:lnTo>
                  <a:lnTo>
                    <a:pt x="15644" y="48661"/>
                  </a:lnTo>
                  <a:lnTo>
                    <a:pt x="12864" y="51441"/>
                  </a:lnTo>
                  <a:lnTo>
                    <a:pt x="8029" y="51441"/>
                  </a:lnTo>
                  <a:lnTo>
                    <a:pt x="4022" y="55448"/>
                  </a:lnTo>
                  <a:cubicBezTo>
                    <a:pt x="3883" y="55330"/>
                    <a:pt x="3713" y="55270"/>
                    <a:pt x="3544" y="55270"/>
                  </a:cubicBezTo>
                  <a:cubicBezTo>
                    <a:pt x="3354" y="55270"/>
                    <a:pt x="3165" y="55344"/>
                    <a:pt x="3017" y="55493"/>
                  </a:cubicBezTo>
                  <a:cubicBezTo>
                    <a:pt x="2736" y="55774"/>
                    <a:pt x="2736" y="56247"/>
                    <a:pt x="3017" y="56528"/>
                  </a:cubicBezTo>
                  <a:cubicBezTo>
                    <a:pt x="3165" y="56676"/>
                    <a:pt x="3357" y="56750"/>
                    <a:pt x="3547" y="56750"/>
                  </a:cubicBezTo>
                  <a:cubicBezTo>
                    <a:pt x="3738" y="56750"/>
                    <a:pt x="3926" y="56676"/>
                    <a:pt x="4067" y="56528"/>
                  </a:cubicBezTo>
                  <a:cubicBezTo>
                    <a:pt x="4318" y="56276"/>
                    <a:pt x="4347" y="55892"/>
                    <a:pt x="4170" y="55611"/>
                  </a:cubicBezTo>
                  <a:lnTo>
                    <a:pt x="8118" y="51663"/>
                  </a:lnTo>
                  <a:lnTo>
                    <a:pt x="12953" y="51663"/>
                  </a:lnTo>
                  <a:lnTo>
                    <a:pt x="15866" y="48750"/>
                  </a:lnTo>
                  <a:lnTo>
                    <a:pt x="15866" y="45956"/>
                  </a:lnTo>
                  <a:lnTo>
                    <a:pt x="18749" y="43013"/>
                  </a:lnTo>
                  <a:lnTo>
                    <a:pt x="23555" y="38208"/>
                  </a:lnTo>
                  <a:lnTo>
                    <a:pt x="23555" y="32870"/>
                  </a:lnTo>
                  <a:lnTo>
                    <a:pt x="25980" y="30460"/>
                  </a:lnTo>
                  <a:lnTo>
                    <a:pt x="27133" y="30460"/>
                  </a:lnTo>
                  <a:lnTo>
                    <a:pt x="25492" y="32086"/>
                  </a:lnTo>
                  <a:lnTo>
                    <a:pt x="25492" y="35620"/>
                  </a:lnTo>
                  <a:cubicBezTo>
                    <a:pt x="25285" y="35753"/>
                    <a:pt x="25152" y="35990"/>
                    <a:pt x="25152" y="36256"/>
                  </a:cubicBezTo>
                  <a:cubicBezTo>
                    <a:pt x="25166" y="36507"/>
                    <a:pt x="25299" y="36729"/>
                    <a:pt x="25492" y="36847"/>
                  </a:cubicBezTo>
                  <a:lnTo>
                    <a:pt x="25492" y="38503"/>
                  </a:lnTo>
                  <a:cubicBezTo>
                    <a:pt x="25388" y="38548"/>
                    <a:pt x="25285" y="38607"/>
                    <a:pt x="25211" y="38681"/>
                  </a:cubicBezTo>
                  <a:cubicBezTo>
                    <a:pt x="25122" y="38770"/>
                    <a:pt x="25063" y="38858"/>
                    <a:pt x="25033" y="38962"/>
                  </a:cubicBezTo>
                  <a:lnTo>
                    <a:pt x="18128" y="45867"/>
                  </a:lnTo>
                  <a:lnTo>
                    <a:pt x="18128" y="51131"/>
                  </a:lnTo>
                  <a:lnTo>
                    <a:pt x="13042" y="56217"/>
                  </a:lnTo>
                  <a:lnTo>
                    <a:pt x="8739" y="56217"/>
                  </a:lnTo>
                  <a:cubicBezTo>
                    <a:pt x="8709" y="56069"/>
                    <a:pt x="8650" y="55922"/>
                    <a:pt x="8532" y="55803"/>
                  </a:cubicBezTo>
                  <a:cubicBezTo>
                    <a:pt x="8384" y="55663"/>
                    <a:pt x="8196" y="55593"/>
                    <a:pt x="8007" y="55593"/>
                  </a:cubicBezTo>
                  <a:cubicBezTo>
                    <a:pt x="7819" y="55593"/>
                    <a:pt x="7630" y="55663"/>
                    <a:pt x="7482" y="55803"/>
                  </a:cubicBezTo>
                  <a:cubicBezTo>
                    <a:pt x="7201" y="56099"/>
                    <a:pt x="7201" y="56572"/>
                    <a:pt x="7482" y="56853"/>
                  </a:cubicBezTo>
                  <a:cubicBezTo>
                    <a:pt x="7630" y="57001"/>
                    <a:pt x="7819" y="57075"/>
                    <a:pt x="8007" y="57075"/>
                  </a:cubicBezTo>
                  <a:cubicBezTo>
                    <a:pt x="8196" y="57075"/>
                    <a:pt x="8384" y="57001"/>
                    <a:pt x="8532" y="56853"/>
                  </a:cubicBezTo>
                  <a:cubicBezTo>
                    <a:pt x="8650" y="56735"/>
                    <a:pt x="8709" y="56587"/>
                    <a:pt x="8739" y="56439"/>
                  </a:cubicBezTo>
                  <a:lnTo>
                    <a:pt x="13145" y="56439"/>
                  </a:lnTo>
                  <a:lnTo>
                    <a:pt x="18350" y="51234"/>
                  </a:lnTo>
                  <a:lnTo>
                    <a:pt x="18350" y="45956"/>
                  </a:lnTo>
                  <a:lnTo>
                    <a:pt x="25004" y="39302"/>
                  </a:lnTo>
                  <a:cubicBezTo>
                    <a:pt x="25019" y="39464"/>
                    <a:pt x="25092" y="39612"/>
                    <a:pt x="25211" y="39731"/>
                  </a:cubicBezTo>
                  <a:cubicBezTo>
                    <a:pt x="25351" y="39871"/>
                    <a:pt x="25540" y="39941"/>
                    <a:pt x="25728" y="39941"/>
                  </a:cubicBezTo>
                  <a:cubicBezTo>
                    <a:pt x="25917" y="39941"/>
                    <a:pt x="26105" y="39871"/>
                    <a:pt x="26246" y="39731"/>
                  </a:cubicBezTo>
                  <a:cubicBezTo>
                    <a:pt x="26542" y="39435"/>
                    <a:pt x="26542" y="38977"/>
                    <a:pt x="26246" y="38681"/>
                  </a:cubicBezTo>
                  <a:cubicBezTo>
                    <a:pt x="26128" y="38563"/>
                    <a:pt x="25980" y="38503"/>
                    <a:pt x="25832" y="38474"/>
                  </a:cubicBezTo>
                  <a:lnTo>
                    <a:pt x="25950" y="38356"/>
                  </a:lnTo>
                  <a:lnTo>
                    <a:pt x="27059" y="38356"/>
                  </a:lnTo>
                  <a:cubicBezTo>
                    <a:pt x="27044" y="38548"/>
                    <a:pt x="27118" y="38740"/>
                    <a:pt x="27266" y="38888"/>
                  </a:cubicBezTo>
                  <a:cubicBezTo>
                    <a:pt x="27414" y="39036"/>
                    <a:pt x="27602" y="39110"/>
                    <a:pt x="27791" y="39110"/>
                  </a:cubicBezTo>
                  <a:cubicBezTo>
                    <a:pt x="27979" y="39110"/>
                    <a:pt x="28168" y="39036"/>
                    <a:pt x="28316" y="38888"/>
                  </a:cubicBezTo>
                  <a:cubicBezTo>
                    <a:pt x="28464" y="38740"/>
                    <a:pt x="28523" y="38548"/>
                    <a:pt x="28523" y="38356"/>
                  </a:cubicBezTo>
                  <a:lnTo>
                    <a:pt x="30194" y="38356"/>
                  </a:lnTo>
                  <a:lnTo>
                    <a:pt x="28419" y="40130"/>
                  </a:lnTo>
                  <a:lnTo>
                    <a:pt x="26261" y="40130"/>
                  </a:lnTo>
                  <a:lnTo>
                    <a:pt x="19829" y="46562"/>
                  </a:lnTo>
                  <a:lnTo>
                    <a:pt x="19829" y="49652"/>
                  </a:lnTo>
                  <a:cubicBezTo>
                    <a:pt x="19710" y="49682"/>
                    <a:pt x="19607" y="49741"/>
                    <a:pt x="19518" y="49830"/>
                  </a:cubicBezTo>
                  <a:cubicBezTo>
                    <a:pt x="19222" y="50125"/>
                    <a:pt x="19222" y="50598"/>
                    <a:pt x="19518" y="50879"/>
                  </a:cubicBezTo>
                  <a:cubicBezTo>
                    <a:pt x="19659" y="51027"/>
                    <a:pt x="19847" y="51101"/>
                    <a:pt x="20036" y="51101"/>
                  </a:cubicBezTo>
                  <a:cubicBezTo>
                    <a:pt x="20224" y="51101"/>
                    <a:pt x="20413" y="51027"/>
                    <a:pt x="20553" y="50879"/>
                  </a:cubicBezTo>
                  <a:cubicBezTo>
                    <a:pt x="20849" y="50598"/>
                    <a:pt x="20849" y="50125"/>
                    <a:pt x="20553" y="49830"/>
                  </a:cubicBezTo>
                  <a:cubicBezTo>
                    <a:pt x="20420" y="49697"/>
                    <a:pt x="20228" y="49623"/>
                    <a:pt x="20050" y="49623"/>
                  </a:cubicBezTo>
                  <a:lnTo>
                    <a:pt x="20050" y="46651"/>
                  </a:lnTo>
                  <a:lnTo>
                    <a:pt x="26349" y="40352"/>
                  </a:lnTo>
                  <a:lnTo>
                    <a:pt x="28198" y="40352"/>
                  </a:lnTo>
                  <a:lnTo>
                    <a:pt x="27680" y="40869"/>
                  </a:lnTo>
                  <a:cubicBezTo>
                    <a:pt x="27568" y="40804"/>
                    <a:pt x="27444" y="40772"/>
                    <a:pt x="27320" y="40772"/>
                  </a:cubicBezTo>
                  <a:cubicBezTo>
                    <a:pt x="27133" y="40772"/>
                    <a:pt x="26944" y="40845"/>
                    <a:pt x="26793" y="40987"/>
                  </a:cubicBezTo>
                  <a:cubicBezTo>
                    <a:pt x="26512" y="41283"/>
                    <a:pt x="26512" y="41742"/>
                    <a:pt x="26793" y="42037"/>
                  </a:cubicBezTo>
                  <a:cubicBezTo>
                    <a:pt x="26941" y="42178"/>
                    <a:pt x="27129" y="42248"/>
                    <a:pt x="27318" y="42248"/>
                  </a:cubicBezTo>
                  <a:cubicBezTo>
                    <a:pt x="27506" y="42248"/>
                    <a:pt x="27695" y="42178"/>
                    <a:pt x="27843" y="42037"/>
                  </a:cubicBezTo>
                  <a:cubicBezTo>
                    <a:pt x="28124" y="41756"/>
                    <a:pt x="28124" y="41298"/>
                    <a:pt x="27857" y="41002"/>
                  </a:cubicBezTo>
                  <a:lnTo>
                    <a:pt x="28508" y="40352"/>
                  </a:lnTo>
                  <a:lnTo>
                    <a:pt x="30046" y="40352"/>
                  </a:lnTo>
                  <a:lnTo>
                    <a:pt x="30046" y="43265"/>
                  </a:lnTo>
                  <a:cubicBezTo>
                    <a:pt x="29883" y="43265"/>
                    <a:pt x="29706" y="43338"/>
                    <a:pt x="29573" y="43472"/>
                  </a:cubicBezTo>
                  <a:cubicBezTo>
                    <a:pt x="29395" y="43649"/>
                    <a:pt x="29321" y="43900"/>
                    <a:pt x="29366" y="44122"/>
                  </a:cubicBezTo>
                  <a:lnTo>
                    <a:pt x="23836" y="49652"/>
                  </a:lnTo>
                  <a:cubicBezTo>
                    <a:pt x="23711" y="49560"/>
                    <a:pt x="23563" y="49515"/>
                    <a:pt x="23414" y="49515"/>
                  </a:cubicBezTo>
                  <a:cubicBezTo>
                    <a:pt x="23227" y="49515"/>
                    <a:pt x="23037" y="49586"/>
                    <a:pt x="22889" y="49726"/>
                  </a:cubicBezTo>
                  <a:cubicBezTo>
                    <a:pt x="22608" y="50022"/>
                    <a:pt x="22608" y="50480"/>
                    <a:pt x="22889" y="50776"/>
                  </a:cubicBezTo>
                  <a:cubicBezTo>
                    <a:pt x="23037" y="50916"/>
                    <a:pt x="23229" y="50987"/>
                    <a:pt x="23420" y="50987"/>
                  </a:cubicBezTo>
                  <a:cubicBezTo>
                    <a:pt x="23610" y="50987"/>
                    <a:pt x="23799" y="50916"/>
                    <a:pt x="23939" y="50776"/>
                  </a:cubicBezTo>
                  <a:cubicBezTo>
                    <a:pt x="24205" y="50510"/>
                    <a:pt x="24220" y="50096"/>
                    <a:pt x="23998" y="49800"/>
                  </a:cubicBezTo>
                  <a:lnTo>
                    <a:pt x="29454" y="44359"/>
                  </a:lnTo>
                  <a:cubicBezTo>
                    <a:pt x="29484" y="44418"/>
                    <a:pt x="29514" y="44462"/>
                    <a:pt x="29573" y="44521"/>
                  </a:cubicBezTo>
                  <a:cubicBezTo>
                    <a:pt x="29713" y="44662"/>
                    <a:pt x="29902" y="44732"/>
                    <a:pt x="30090" y="44732"/>
                  </a:cubicBezTo>
                  <a:cubicBezTo>
                    <a:pt x="30279" y="44732"/>
                    <a:pt x="30467" y="44662"/>
                    <a:pt x="30608" y="44521"/>
                  </a:cubicBezTo>
                  <a:cubicBezTo>
                    <a:pt x="30874" y="44255"/>
                    <a:pt x="30889" y="43826"/>
                    <a:pt x="30667" y="43531"/>
                  </a:cubicBezTo>
                  <a:lnTo>
                    <a:pt x="38193" y="36005"/>
                  </a:lnTo>
                  <a:lnTo>
                    <a:pt x="43413" y="36005"/>
                  </a:lnTo>
                  <a:lnTo>
                    <a:pt x="48617" y="30785"/>
                  </a:lnTo>
                  <a:lnTo>
                    <a:pt x="48617" y="28878"/>
                  </a:lnTo>
                  <a:cubicBezTo>
                    <a:pt x="48750" y="28848"/>
                    <a:pt x="48854" y="28789"/>
                    <a:pt x="48957" y="28685"/>
                  </a:cubicBezTo>
                  <a:cubicBezTo>
                    <a:pt x="49238" y="28404"/>
                    <a:pt x="49238" y="27931"/>
                    <a:pt x="48957" y="27650"/>
                  </a:cubicBezTo>
                  <a:cubicBezTo>
                    <a:pt x="48810" y="27502"/>
                    <a:pt x="48621" y="27429"/>
                    <a:pt x="48432" y="27429"/>
                  </a:cubicBezTo>
                  <a:cubicBezTo>
                    <a:pt x="48244" y="27429"/>
                    <a:pt x="48055" y="27502"/>
                    <a:pt x="47908" y="27650"/>
                  </a:cubicBezTo>
                  <a:cubicBezTo>
                    <a:pt x="47627" y="27931"/>
                    <a:pt x="47627" y="28404"/>
                    <a:pt x="47908" y="28685"/>
                  </a:cubicBezTo>
                  <a:cubicBezTo>
                    <a:pt x="48041" y="28818"/>
                    <a:pt x="48218" y="28892"/>
                    <a:pt x="48396" y="28907"/>
                  </a:cubicBezTo>
                  <a:lnTo>
                    <a:pt x="48396" y="30696"/>
                  </a:lnTo>
                  <a:lnTo>
                    <a:pt x="43324" y="35783"/>
                  </a:lnTo>
                  <a:lnTo>
                    <a:pt x="38104" y="35783"/>
                  </a:lnTo>
                  <a:lnTo>
                    <a:pt x="30504" y="43383"/>
                  </a:lnTo>
                  <a:cubicBezTo>
                    <a:pt x="30430" y="43338"/>
                    <a:pt x="30356" y="43309"/>
                    <a:pt x="30268" y="43279"/>
                  </a:cubicBezTo>
                  <a:lnTo>
                    <a:pt x="30268" y="40130"/>
                  </a:lnTo>
                  <a:lnTo>
                    <a:pt x="28730" y="40130"/>
                  </a:lnTo>
                  <a:lnTo>
                    <a:pt x="30504" y="38356"/>
                  </a:lnTo>
                  <a:lnTo>
                    <a:pt x="31184" y="38356"/>
                  </a:lnTo>
                  <a:lnTo>
                    <a:pt x="34896" y="34644"/>
                  </a:lnTo>
                  <a:cubicBezTo>
                    <a:pt x="34984" y="34674"/>
                    <a:pt x="35073" y="34689"/>
                    <a:pt x="35162" y="34689"/>
                  </a:cubicBezTo>
                  <a:cubicBezTo>
                    <a:pt x="35369" y="34689"/>
                    <a:pt x="35546" y="34600"/>
                    <a:pt x="35679" y="34452"/>
                  </a:cubicBezTo>
                  <a:cubicBezTo>
                    <a:pt x="35812" y="34304"/>
                    <a:pt x="35886" y="34127"/>
                    <a:pt x="35872" y="33920"/>
                  </a:cubicBezTo>
                  <a:cubicBezTo>
                    <a:pt x="35872" y="33846"/>
                    <a:pt x="35857" y="33787"/>
                    <a:pt x="35842" y="33713"/>
                  </a:cubicBezTo>
                  <a:lnTo>
                    <a:pt x="35842" y="33713"/>
                  </a:lnTo>
                  <a:cubicBezTo>
                    <a:pt x="35961" y="33792"/>
                    <a:pt x="36105" y="33848"/>
                    <a:pt x="36250" y="33848"/>
                  </a:cubicBezTo>
                  <a:cubicBezTo>
                    <a:pt x="36267" y="33848"/>
                    <a:pt x="36284" y="33847"/>
                    <a:pt x="36300" y="33846"/>
                  </a:cubicBezTo>
                  <a:cubicBezTo>
                    <a:pt x="36507" y="33846"/>
                    <a:pt x="36685" y="33757"/>
                    <a:pt x="36818" y="33609"/>
                  </a:cubicBezTo>
                  <a:cubicBezTo>
                    <a:pt x="36951" y="33476"/>
                    <a:pt x="37025" y="33284"/>
                    <a:pt x="37010" y="33092"/>
                  </a:cubicBezTo>
                  <a:cubicBezTo>
                    <a:pt x="37010" y="32899"/>
                    <a:pt x="36936" y="32722"/>
                    <a:pt x="36803" y="32589"/>
                  </a:cubicBezTo>
                  <a:cubicBezTo>
                    <a:pt x="36788" y="32589"/>
                    <a:pt x="36788" y="32574"/>
                    <a:pt x="36774" y="32574"/>
                  </a:cubicBezTo>
                  <a:cubicBezTo>
                    <a:pt x="36759" y="32559"/>
                    <a:pt x="36744" y="32545"/>
                    <a:pt x="36714" y="32530"/>
                  </a:cubicBezTo>
                  <a:lnTo>
                    <a:pt x="37838" y="31406"/>
                  </a:lnTo>
                  <a:cubicBezTo>
                    <a:pt x="37986" y="31495"/>
                    <a:pt x="38134" y="31554"/>
                    <a:pt x="38311" y="31554"/>
                  </a:cubicBezTo>
                  <a:cubicBezTo>
                    <a:pt x="38504" y="31539"/>
                    <a:pt x="38696" y="31450"/>
                    <a:pt x="38829" y="31317"/>
                  </a:cubicBezTo>
                  <a:cubicBezTo>
                    <a:pt x="38932" y="31199"/>
                    <a:pt x="38992" y="31066"/>
                    <a:pt x="39006" y="30918"/>
                  </a:cubicBezTo>
                  <a:lnTo>
                    <a:pt x="45143" y="30918"/>
                  </a:lnTo>
                  <a:cubicBezTo>
                    <a:pt x="45215" y="31264"/>
                    <a:pt x="45511" y="31525"/>
                    <a:pt x="45867" y="31525"/>
                  </a:cubicBezTo>
                  <a:cubicBezTo>
                    <a:pt x="45877" y="31525"/>
                    <a:pt x="45887" y="31525"/>
                    <a:pt x="45897" y="31524"/>
                  </a:cubicBezTo>
                  <a:cubicBezTo>
                    <a:pt x="46311" y="31510"/>
                    <a:pt x="46621" y="31169"/>
                    <a:pt x="46606" y="30755"/>
                  </a:cubicBezTo>
                  <a:cubicBezTo>
                    <a:pt x="46606" y="30563"/>
                    <a:pt x="46518" y="30386"/>
                    <a:pt x="46399" y="30267"/>
                  </a:cubicBezTo>
                  <a:cubicBezTo>
                    <a:pt x="46252" y="30120"/>
                    <a:pt x="46059" y="30046"/>
                    <a:pt x="45838" y="30046"/>
                  </a:cubicBezTo>
                  <a:cubicBezTo>
                    <a:pt x="45483" y="30060"/>
                    <a:pt x="45187" y="30341"/>
                    <a:pt x="45143" y="30696"/>
                  </a:cubicBezTo>
                  <a:lnTo>
                    <a:pt x="39006" y="30696"/>
                  </a:lnTo>
                  <a:cubicBezTo>
                    <a:pt x="38977" y="30548"/>
                    <a:pt x="38918" y="30401"/>
                    <a:pt x="38799" y="30282"/>
                  </a:cubicBezTo>
                  <a:cubicBezTo>
                    <a:pt x="38799" y="30282"/>
                    <a:pt x="38784" y="30282"/>
                    <a:pt x="38784" y="30267"/>
                  </a:cubicBezTo>
                  <a:cubicBezTo>
                    <a:pt x="38666" y="30164"/>
                    <a:pt x="38533" y="30105"/>
                    <a:pt x="38370" y="30075"/>
                  </a:cubicBezTo>
                  <a:lnTo>
                    <a:pt x="39021" y="29439"/>
                  </a:lnTo>
                  <a:cubicBezTo>
                    <a:pt x="39124" y="29504"/>
                    <a:pt x="39250" y="29546"/>
                    <a:pt x="39378" y="29546"/>
                  </a:cubicBezTo>
                  <a:cubicBezTo>
                    <a:pt x="39397" y="29546"/>
                    <a:pt x="39416" y="29545"/>
                    <a:pt x="39435" y="29543"/>
                  </a:cubicBezTo>
                  <a:cubicBezTo>
                    <a:pt x="39627" y="29543"/>
                    <a:pt x="39805" y="29454"/>
                    <a:pt x="39938" y="29306"/>
                  </a:cubicBezTo>
                  <a:cubicBezTo>
                    <a:pt x="40071" y="29173"/>
                    <a:pt x="40145" y="28981"/>
                    <a:pt x="40145" y="28789"/>
                  </a:cubicBezTo>
                  <a:cubicBezTo>
                    <a:pt x="40130" y="28597"/>
                    <a:pt x="40056" y="28434"/>
                    <a:pt x="39938" y="28316"/>
                  </a:cubicBezTo>
                  <a:lnTo>
                    <a:pt x="43427" y="28153"/>
                  </a:lnTo>
                  <a:lnTo>
                    <a:pt x="43472" y="28153"/>
                  </a:lnTo>
                  <a:lnTo>
                    <a:pt x="45364" y="26260"/>
                  </a:lnTo>
                  <a:cubicBezTo>
                    <a:pt x="45489" y="26352"/>
                    <a:pt x="45640" y="26398"/>
                    <a:pt x="45791" y="26398"/>
                  </a:cubicBezTo>
                  <a:cubicBezTo>
                    <a:pt x="45981" y="26398"/>
                    <a:pt x="46171" y="26326"/>
                    <a:pt x="46311" y="26186"/>
                  </a:cubicBezTo>
                  <a:cubicBezTo>
                    <a:pt x="46592" y="25906"/>
                    <a:pt x="46592" y="25432"/>
                    <a:pt x="46311" y="25137"/>
                  </a:cubicBezTo>
                  <a:cubicBezTo>
                    <a:pt x="46163" y="24996"/>
                    <a:pt x="45974" y="24926"/>
                    <a:pt x="45786" y="24926"/>
                  </a:cubicBezTo>
                  <a:cubicBezTo>
                    <a:pt x="45597" y="24926"/>
                    <a:pt x="45409" y="24996"/>
                    <a:pt x="45261" y="25137"/>
                  </a:cubicBezTo>
                  <a:cubicBezTo>
                    <a:pt x="44995" y="25403"/>
                    <a:pt x="44980" y="25817"/>
                    <a:pt x="45202" y="26113"/>
                  </a:cubicBezTo>
                  <a:lnTo>
                    <a:pt x="43383" y="27946"/>
                  </a:lnTo>
                  <a:lnTo>
                    <a:pt x="39598" y="28109"/>
                  </a:lnTo>
                  <a:cubicBezTo>
                    <a:pt x="39544" y="28087"/>
                    <a:pt x="39489" y="28073"/>
                    <a:pt x="39435" y="28073"/>
                  </a:cubicBezTo>
                  <a:cubicBezTo>
                    <a:pt x="39416" y="28073"/>
                    <a:pt x="39396" y="28075"/>
                    <a:pt x="39376" y="28079"/>
                  </a:cubicBezTo>
                  <a:cubicBezTo>
                    <a:pt x="39287" y="28079"/>
                    <a:pt x="39213" y="28094"/>
                    <a:pt x="39139" y="28123"/>
                  </a:cubicBezTo>
                  <a:lnTo>
                    <a:pt x="37749" y="28183"/>
                  </a:lnTo>
                  <a:lnTo>
                    <a:pt x="37705" y="28183"/>
                  </a:lnTo>
                  <a:lnTo>
                    <a:pt x="37602" y="28286"/>
                  </a:lnTo>
                  <a:cubicBezTo>
                    <a:pt x="37498" y="28242"/>
                    <a:pt x="37395" y="28212"/>
                    <a:pt x="37276" y="28212"/>
                  </a:cubicBezTo>
                  <a:cubicBezTo>
                    <a:pt x="37069" y="28227"/>
                    <a:pt x="36892" y="28301"/>
                    <a:pt x="36759" y="28449"/>
                  </a:cubicBezTo>
                  <a:cubicBezTo>
                    <a:pt x="36626" y="28597"/>
                    <a:pt x="36552" y="28789"/>
                    <a:pt x="36567" y="28981"/>
                  </a:cubicBezTo>
                  <a:cubicBezTo>
                    <a:pt x="36567" y="29085"/>
                    <a:pt x="36581" y="29173"/>
                    <a:pt x="36626" y="29262"/>
                  </a:cubicBezTo>
                  <a:lnTo>
                    <a:pt x="33964" y="31924"/>
                  </a:lnTo>
                  <a:lnTo>
                    <a:pt x="31539" y="31924"/>
                  </a:lnTo>
                  <a:lnTo>
                    <a:pt x="33003" y="30460"/>
                  </a:lnTo>
                  <a:lnTo>
                    <a:pt x="33728" y="30460"/>
                  </a:lnTo>
                  <a:lnTo>
                    <a:pt x="35842" y="28345"/>
                  </a:lnTo>
                  <a:cubicBezTo>
                    <a:pt x="35975" y="28434"/>
                    <a:pt x="36138" y="28493"/>
                    <a:pt x="36300" y="28493"/>
                  </a:cubicBezTo>
                  <a:cubicBezTo>
                    <a:pt x="36507" y="28478"/>
                    <a:pt x="36685" y="28390"/>
                    <a:pt x="36818" y="28257"/>
                  </a:cubicBezTo>
                  <a:cubicBezTo>
                    <a:pt x="36951" y="28109"/>
                    <a:pt x="37025" y="27916"/>
                    <a:pt x="37010" y="27724"/>
                  </a:cubicBezTo>
                  <a:cubicBezTo>
                    <a:pt x="37010" y="27576"/>
                    <a:pt x="36966" y="27443"/>
                    <a:pt x="36877" y="27325"/>
                  </a:cubicBezTo>
                  <a:cubicBezTo>
                    <a:pt x="36907" y="27251"/>
                    <a:pt x="36921" y="27177"/>
                    <a:pt x="36921" y="27088"/>
                  </a:cubicBezTo>
                  <a:lnTo>
                    <a:pt x="41904" y="27015"/>
                  </a:lnTo>
                  <a:lnTo>
                    <a:pt x="45778" y="23141"/>
                  </a:lnTo>
                  <a:cubicBezTo>
                    <a:pt x="45898" y="23233"/>
                    <a:pt x="46041" y="23291"/>
                    <a:pt x="46198" y="23291"/>
                  </a:cubicBezTo>
                  <a:cubicBezTo>
                    <a:pt x="46215" y="23291"/>
                    <a:pt x="46233" y="23290"/>
                    <a:pt x="46252" y="23288"/>
                  </a:cubicBezTo>
                  <a:cubicBezTo>
                    <a:pt x="46459" y="23288"/>
                    <a:pt x="46636" y="23200"/>
                    <a:pt x="46769" y="23052"/>
                  </a:cubicBezTo>
                  <a:cubicBezTo>
                    <a:pt x="46902" y="22904"/>
                    <a:pt x="46976" y="22727"/>
                    <a:pt x="46961" y="22519"/>
                  </a:cubicBezTo>
                  <a:cubicBezTo>
                    <a:pt x="46961" y="22342"/>
                    <a:pt x="46887" y="22165"/>
                    <a:pt x="46754" y="22032"/>
                  </a:cubicBezTo>
                  <a:cubicBezTo>
                    <a:pt x="46739" y="22017"/>
                    <a:pt x="46739" y="22017"/>
                    <a:pt x="46725" y="22002"/>
                  </a:cubicBezTo>
                  <a:cubicBezTo>
                    <a:pt x="46577" y="21869"/>
                    <a:pt x="46399" y="21810"/>
                    <a:pt x="46192" y="21810"/>
                  </a:cubicBezTo>
                  <a:cubicBezTo>
                    <a:pt x="45793" y="21825"/>
                    <a:pt x="45468" y="22179"/>
                    <a:pt x="45483" y="22579"/>
                  </a:cubicBezTo>
                  <a:cubicBezTo>
                    <a:pt x="45497" y="22727"/>
                    <a:pt x="45542" y="22874"/>
                    <a:pt x="45631" y="22978"/>
                  </a:cubicBezTo>
                  <a:lnTo>
                    <a:pt x="41816" y="26807"/>
                  </a:lnTo>
                  <a:lnTo>
                    <a:pt x="36907" y="26881"/>
                  </a:lnTo>
                  <a:cubicBezTo>
                    <a:pt x="36877" y="26748"/>
                    <a:pt x="36803" y="26645"/>
                    <a:pt x="36714" y="26541"/>
                  </a:cubicBezTo>
                  <a:cubicBezTo>
                    <a:pt x="36574" y="26401"/>
                    <a:pt x="36385" y="26331"/>
                    <a:pt x="36195" y="26331"/>
                  </a:cubicBezTo>
                  <a:cubicBezTo>
                    <a:pt x="36005" y="26331"/>
                    <a:pt x="35812" y="26401"/>
                    <a:pt x="35665" y="26541"/>
                  </a:cubicBezTo>
                  <a:cubicBezTo>
                    <a:pt x="35413" y="26807"/>
                    <a:pt x="35384" y="27192"/>
                    <a:pt x="35591" y="27488"/>
                  </a:cubicBezTo>
                  <a:cubicBezTo>
                    <a:pt x="35576" y="27517"/>
                    <a:pt x="35561" y="27562"/>
                    <a:pt x="35561" y="27591"/>
                  </a:cubicBezTo>
                  <a:lnTo>
                    <a:pt x="32914" y="30238"/>
                  </a:lnTo>
                  <a:lnTo>
                    <a:pt x="30889" y="30238"/>
                  </a:lnTo>
                  <a:lnTo>
                    <a:pt x="33254" y="27872"/>
                  </a:lnTo>
                  <a:lnTo>
                    <a:pt x="33920" y="27872"/>
                  </a:lnTo>
                  <a:lnTo>
                    <a:pt x="35576" y="26201"/>
                  </a:lnTo>
                  <a:cubicBezTo>
                    <a:pt x="35694" y="26290"/>
                    <a:pt x="35857" y="26334"/>
                    <a:pt x="36019" y="26334"/>
                  </a:cubicBezTo>
                  <a:cubicBezTo>
                    <a:pt x="36389" y="26320"/>
                    <a:pt x="36670" y="26039"/>
                    <a:pt x="36714" y="25684"/>
                  </a:cubicBezTo>
                  <a:lnTo>
                    <a:pt x="40677" y="25684"/>
                  </a:lnTo>
                  <a:lnTo>
                    <a:pt x="46000" y="20361"/>
                  </a:lnTo>
                  <a:lnTo>
                    <a:pt x="46000" y="9641"/>
                  </a:lnTo>
                  <a:lnTo>
                    <a:pt x="48410" y="7231"/>
                  </a:lnTo>
                  <a:cubicBezTo>
                    <a:pt x="48542" y="7322"/>
                    <a:pt x="48693" y="7368"/>
                    <a:pt x="48844" y="7368"/>
                  </a:cubicBezTo>
                  <a:cubicBezTo>
                    <a:pt x="49034" y="7368"/>
                    <a:pt x="49223" y="7296"/>
                    <a:pt x="49371" y="7157"/>
                  </a:cubicBezTo>
                  <a:cubicBezTo>
                    <a:pt x="49652" y="6861"/>
                    <a:pt x="49652" y="6403"/>
                    <a:pt x="49371" y="6107"/>
                  </a:cubicBezTo>
                  <a:cubicBezTo>
                    <a:pt x="49224" y="5966"/>
                    <a:pt x="49031" y="5896"/>
                    <a:pt x="48841" y="5896"/>
                  </a:cubicBezTo>
                  <a:cubicBezTo>
                    <a:pt x="48651" y="5896"/>
                    <a:pt x="48462" y="5966"/>
                    <a:pt x="48322" y="6107"/>
                  </a:cubicBezTo>
                  <a:cubicBezTo>
                    <a:pt x="48055" y="6373"/>
                    <a:pt x="48041" y="6787"/>
                    <a:pt x="48262" y="7068"/>
                  </a:cubicBezTo>
                  <a:lnTo>
                    <a:pt x="45778" y="9552"/>
                  </a:lnTo>
                  <a:lnTo>
                    <a:pt x="45778" y="20272"/>
                  </a:lnTo>
                  <a:lnTo>
                    <a:pt x="40588" y="25462"/>
                  </a:lnTo>
                  <a:lnTo>
                    <a:pt x="36714" y="25462"/>
                  </a:lnTo>
                  <a:cubicBezTo>
                    <a:pt x="36685" y="25314"/>
                    <a:pt x="36611" y="25181"/>
                    <a:pt x="36507" y="25078"/>
                  </a:cubicBezTo>
                  <a:cubicBezTo>
                    <a:pt x="36360" y="24930"/>
                    <a:pt x="36167" y="24856"/>
                    <a:pt x="35960" y="24856"/>
                  </a:cubicBezTo>
                  <a:cubicBezTo>
                    <a:pt x="35576" y="24871"/>
                    <a:pt x="35265" y="25181"/>
                    <a:pt x="35251" y="25551"/>
                  </a:cubicBezTo>
                  <a:lnTo>
                    <a:pt x="33166" y="27650"/>
                  </a:lnTo>
                  <a:lnTo>
                    <a:pt x="30253" y="27650"/>
                  </a:lnTo>
                  <a:lnTo>
                    <a:pt x="34245" y="23643"/>
                  </a:lnTo>
                  <a:lnTo>
                    <a:pt x="39317" y="23643"/>
                  </a:lnTo>
                  <a:lnTo>
                    <a:pt x="43442" y="19518"/>
                  </a:lnTo>
                  <a:lnTo>
                    <a:pt x="43442" y="8635"/>
                  </a:lnTo>
                  <a:lnTo>
                    <a:pt x="47893" y="4170"/>
                  </a:lnTo>
                  <a:lnTo>
                    <a:pt x="56809" y="4170"/>
                  </a:lnTo>
                  <a:lnTo>
                    <a:pt x="59648" y="1331"/>
                  </a:lnTo>
                  <a:cubicBezTo>
                    <a:pt x="59781" y="1424"/>
                    <a:pt x="59925" y="1481"/>
                    <a:pt x="60082" y="1481"/>
                  </a:cubicBezTo>
                  <a:cubicBezTo>
                    <a:pt x="60100" y="1481"/>
                    <a:pt x="60118" y="1480"/>
                    <a:pt x="60136" y="1479"/>
                  </a:cubicBezTo>
                  <a:cubicBezTo>
                    <a:pt x="60328" y="1479"/>
                    <a:pt x="60505" y="1390"/>
                    <a:pt x="60638" y="1242"/>
                  </a:cubicBezTo>
                  <a:cubicBezTo>
                    <a:pt x="60772" y="1109"/>
                    <a:pt x="60846" y="917"/>
                    <a:pt x="60846" y="725"/>
                  </a:cubicBezTo>
                  <a:cubicBezTo>
                    <a:pt x="60831" y="532"/>
                    <a:pt x="60757" y="355"/>
                    <a:pt x="60624" y="222"/>
                  </a:cubicBezTo>
                  <a:cubicBezTo>
                    <a:pt x="60624" y="222"/>
                    <a:pt x="60609" y="207"/>
                    <a:pt x="60609" y="207"/>
                  </a:cubicBezTo>
                  <a:cubicBezTo>
                    <a:pt x="60461" y="74"/>
                    <a:pt x="60284" y="0"/>
                    <a:pt x="60106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2" name="Google Shape;32;p16"/>
          <p:cNvSpPr/>
          <p:nvPr/>
        </p:nvSpPr>
        <p:spPr>
          <a:xfrm>
            <a:off x="282058" y="3499895"/>
            <a:ext cx="391110" cy="392022"/>
          </a:xfrm>
          <a:custGeom>
            <a:rect b="b" l="l" r="r" t="t"/>
            <a:pathLst>
              <a:path extrusionOk="0" h="6448" w="6433">
                <a:moveTo>
                  <a:pt x="5619" y="1"/>
                </a:moveTo>
                <a:cubicBezTo>
                  <a:pt x="5441" y="1"/>
                  <a:pt x="5249" y="74"/>
                  <a:pt x="5101" y="208"/>
                </a:cubicBezTo>
                <a:cubicBezTo>
                  <a:pt x="4835" y="474"/>
                  <a:pt x="4820" y="888"/>
                  <a:pt x="5042" y="1183"/>
                </a:cubicBezTo>
                <a:lnTo>
                  <a:pt x="1139" y="5087"/>
                </a:lnTo>
                <a:cubicBezTo>
                  <a:pt x="1023" y="5010"/>
                  <a:pt x="895" y="4966"/>
                  <a:pt x="766" y="4966"/>
                </a:cubicBezTo>
                <a:cubicBezTo>
                  <a:pt x="747" y="4966"/>
                  <a:pt x="729" y="4967"/>
                  <a:pt x="710" y="4969"/>
                </a:cubicBezTo>
                <a:cubicBezTo>
                  <a:pt x="518" y="4969"/>
                  <a:pt x="325" y="5057"/>
                  <a:pt x="192" y="5205"/>
                </a:cubicBezTo>
                <a:cubicBezTo>
                  <a:pt x="59" y="5353"/>
                  <a:pt x="0" y="5531"/>
                  <a:pt x="0" y="5738"/>
                </a:cubicBezTo>
                <a:cubicBezTo>
                  <a:pt x="15" y="5915"/>
                  <a:pt x="89" y="6092"/>
                  <a:pt x="222" y="6226"/>
                </a:cubicBezTo>
                <a:cubicBezTo>
                  <a:pt x="222" y="6226"/>
                  <a:pt x="237" y="6240"/>
                  <a:pt x="237" y="6240"/>
                </a:cubicBezTo>
                <a:cubicBezTo>
                  <a:pt x="385" y="6373"/>
                  <a:pt x="577" y="6447"/>
                  <a:pt x="769" y="6447"/>
                </a:cubicBezTo>
                <a:cubicBezTo>
                  <a:pt x="961" y="6433"/>
                  <a:pt x="1153" y="6344"/>
                  <a:pt x="1287" y="6211"/>
                </a:cubicBezTo>
                <a:cubicBezTo>
                  <a:pt x="1420" y="6063"/>
                  <a:pt x="1479" y="5871"/>
                  <a:pt x="1479" y="5678"/>
                </a:cubicBezTo>
                <a:cubicBezTo>
                  <a:pt x="1464" y="5516"/>
                  <a:pt x="1405" y="5353"/>
                  <a:pt x="1301" y="5235"/>
                </a:cubicBezTo>
                <a:lnTo>
                  <a:pt x="5190" y="1331"/>
                </a:lnTo>
                <a:cubicBezTo>
                  <a:pt x="5324" y="1425"/>
                  <a:pt x="5479" y="1473"/>
                  <a:pt x="5634" y="1473"/>
                </a:cubicBezTo>
                <a:cubicBezTo>
                  <a:pt x="5820" y="1473"/>
                  <a:pt x="6006" y="1403"/>
                  <a:pt x="6151" y="1257"/>
                </a:cubicBezTo>
                <a:cubicBezTo>
                  <a:pt x="6432" y="976"/>
                  <a:pt x="6432" y="503"/>
                  <a:pt x="6151" y="208"/>
                </a:cubicBezTo>
                <a:cubicBezTo>
                  <a:pt x="6003" y="74"/>
                  <a:pt x="5811" y="1"/>
                  <a:pt x="5619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3" name="Google Shape;33;p16"/>
          <p:cNvGrpSpPr/>
          <p:nvPr/>
        </p:nvGrpSpPr>
        <p:grpSpPr>
          <a:xfrm>
            <a:off x="-396668" y="3016263"/>
            <a:ext cx="1086026" cy="1481619"/>
            <a:chOff x="-396668" y="3016263"/>
            <a:chExt cx="1086026" cy="1481619"/>
          </a:xfrm>
        </p:grpSpPr>
        <p:sp>
          <p:nvSpPr>
            <p:cNvPr id="34" name="Google Shape;34;p16"/>
            <p:cNvSpPr/>
            <p:nvPr/>
          </p:nvSpPr>
          <p:spPr>
            <a:xfrm>
              <a:off x="-383171" y="3016263"/>
              <a:ext cx="1072529" cy="1044744"/>
            </a:xfrm>
            <a:custGeom>
              <a:rect b="b" l="l" r="r" t="t"/>
              <a:pathLst>
                <a:path extrusionOk="0" h="17184" w="17641">
                  <a:moveTo>
                    <a:pt x="16857" y="1"/>
                  </a:moveTo>
                  <a:cubicBezTo>
                    <a:pt x="16664" y="15"/>
                    <a:pt x="16487" y="104"/>
                    <a:pt x="16354" y="237"/>
                  </a:cubicBezTo>
                  <a:cubicBezTo>
                    <a:pt x="16221" y="385"/>
                    <a:pt x="16147" y="577"/>
                    <a:pt x="16147" y="769"/>
                  </a:cubicBezTo>
                  <a:cubicBezTo>
                    <a:pt x="16162" y="962"/>
                    <a:pt x="16236" y="1139"/>
                    <a:pt x="16369" y="1272"/>
                  </a:cubicBezTo>
                  <a:cubicBezTo>
                    <a:pt x="16369" y="1272"/>
                    <a:pt x="16383" y="1287"/>
                    <a:pt x="16383" y="1287"/>
                  </a:cubicBezTo>
                  <a:cubicBezTo>
                    <a:pt x="16502" y="1390"/>
                    <a:pt x="16650" y="1464"/>
                    <a:pt x="16812" y="1479"/>
                  </a:cubicBezTo>
                  <a:lnTo>
                    <a:pt x="16812" y="5826"/>
                  </a:lnTo>
                  <a:lnTo>
                    <a:pt x="9064" y="13574"/>
                  </a:lnTo>
                  <a:lnTo>
                    <a:pt x="3416" y="13574"/>
                  </a:lnTo>
                  <a:lnTo>
                    <a:pt x="1154" y="15837"/>
                  </a:lnTo>
                  <a:cubicBezTo>
                    <a:pt x="1050" y="15759"/>
                    <a:pt x="925" y="15715"/>
                    <a:pt x="786" y="15715"/>
                  </a:cubicBezTo>
                  <a:cubicBezTo>
                    <a:pt x="766" y="15715"/>
                    <a:pt x="746" y="15716"/>
                    <a:pt x="725" y="15718"/>
                  </a:cubicBezTo>
                  <a:cubicBezTo>
                    <a:pt x="311" y="15733"/>
                    <a:pt x="0" y="16073"/>
                    <a:pt x="15" y="16472"/>
                  </a:cubicBezTo>
                  <a:cubicBezTo>
                    <a:pt x="15" y="16665"/>
                    <a:pt x="104" y="16842"/>
                    <a:pt x="222" y="16975"/>
                  </a:cubicBezTo>
                  <a:cubicBezTo>
                    <a:pt x="359" y="17098"/>
                    <a:pt x="534" y="17184"/>
                    <a:pt x="736" y="17184"/>
                  </a:cubicBezTo>
                  <a:cubicBezTo>
                    <a:pt x="752" y="17184"/>
                    <a:pt x="768" y="17183"/>
                    <a:pt x="784" y="17182"/>
                  </a:cubicBezTo>
                  <a:cubicBezTo>
                    <a:pt x="1183" y="17167"/>
                    <a:pt x="1509" y="16827"/>
                    <a:pt x="1494" y="16428"/>
                  </a:cubicBezTo>
                  <a:cubicBezTo>
                    <a:pt x="1479" y="16251"/>
                    <a:pt x="1420" y="16103"/>
                    <a:pt x="1316" y="15984"/>
                  </a:cubicBezTo>
                  <a:lnTo>
                    <a:pt x="3505" y="13796"/>
                  </a:lnTo>
                  <a:lnTo>
                    <a:pt x="9153" y="13796"/>
                  </a:lnTo>
                  <a:lnTo>
                    <a:pt x="17034" y="5915"/>
                  </a:lnTo>
                  <a:lnTo>
                    <a:pt x="17034" y="1464"/>
                  </a:lnTo>
                  <a:cubicBezTo>
                    <a:pt x="17182" y="1435"/>
                    <a:pt x="17330" y="1361"/>
                    <a:pt x="17433" y="1243"/>
                  </a:cubicBezTo>
                  <a:cubicBezTo>
                    <a:pt x="17566" y="1095"/>
                    <a:pt x="17640" y="917"/>
                    <a:pt x="17626" y="710"/>
                  </a:cubicBezTo>
                  <a:cubicBezTo>
                    <a:pt x="17626" y="518"/>
                    <a:pt x="17537" y="341"/>
                    <a:pt x="17389" y="208"/>
                  </a:cubicBezTo>
                  <a:cubicBezTo>
                    <a:pt x="17256" y="74"/>
                    <a:pt x="17078" y="1"/>
                    <a:pt x="16886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16"/>
            <p:cNvSpPr/>
            <p:nvPr/>
          </p:nvSpPr>
          <p:spPr>
            <a:xfrm>
              <a:off x="-249238" y="3962856"/>
              <a:ext cx="747992" cy="352565"/>
            </a:xfrm>
            <a:custGeom>
              <a:rect b="b" l="l" r="r" t="t"/>
              <a:pathLst>
                <a:path extrusionOk="0" h="5799" w="12303">
                  <a:moveTo>
                    <a:pt x="11519" y="0"/>
                  </a:moveTo>
                  <a:cubicBezTo>
                    <a:pt x="11164" y="15"/>
                    <a:pt x="10883" y="267"/>
                    <a:pt x="10824" y="607"/>
                  </a:cubicBezTo>
                  <a:lnTo>
                    <a:pt x="4939" y="607"/>
                  </a:lnTo>
                  <a:lnTo>
                    <a:pt x="1124" y="4421"/>
                  </a:lnTo>
                  <a:cubicBezTo>
                    <a:pt x="1006" y="4362"/>
                    <a:pt x="873" y="4318"/>
                    <a:pt x="725" y="4318"/>
                  </a:cubicBezTo>
                  <a:cubicBezTo>
                    <a:pt x="326" y="4333"/>
                    <a:pt x="1" y="4688"/>
                    <a:pt x="15" y="5087"/>
                  </a:cubicBezTo>
                  <a:cubicBezTo>
                    <a:pt x="30" y="5279"/>
                    <a:pt x="104" y="5457"/>
                    <a:pt x="237" y="5590"/>
                  </a:cubicBezTo>
                  <a:cubicBezTo>
                    <a:pt x="237" y="5590"/>
                    <a:pt x="252" y="5604"/>
                    <a:pt x="252" y="5604"/>
                  </a:cubicBezTo>
                  <a:cubicBezTo>
                    <a:pt x="387" y="5726"/>
                    <a:pt x="560" y="5798"/>
                    <a:pt x="735" y="5798"/>
                  </a:cubicBezTo>
                  <a:cubicBezTo>
                    <a:pt x="752" y="5798"/>
                    <a:pt x="768" y="5798"/>
                    <a:pt x="784" y="5797"/>
                  </a:cubicBezTo>
                  <a:cubicBezTo>
                    <a:pt x="1198" y="5782"/>
                    <a:pt x="1509" y="5442"/>
                    <a:pt x="1494" y="5028"/>
                  </a:cubicBezTo>
                  <a:cubicBezTo>
                    <a:pt x="1494" y="4850"/>
                    <a:pt x="1405" y="4688"/>
                    <a:pt x="1302" y="4569"/>
                  </a:cubicBezTo>
                  <a:lnTo>
                    <a:pt x="5028" y="828"/>
                  </a:lnTo>
                  <a:lnTo>
                    <a:pt x="10824" y="828"/>
                  </a:lnTo>
                  <a:cubicBezTo>
                    <a:pt x="10839" y="991"/>
                    <a:pt x="10913" y="1139"/>
                    <a:pt x="11031" y="1257"/>
                  </a:cubicBezTo>
                  <a:cubicBezTo>
                    <a:pt x="11154" y="1381"/>
                    <a:pt x="11341" y="1466"/>
                    <a:pt x="11533" y="1466"/>
                  </a:cubicBezTo>
                  <a:cubicBezTo>
                    <a:pt x="11548" y="1466"/>
                    <a:pt x="11563" y="1465"/>
                    <a:pt x="11578" y="1464"/>
                  </a:cubicBezTo>
                  <a:cubicBezTo>
                    <a:pt x="11977" y="1449"/>
                    <a:pt x="12303" y="1109"/>
                    <a:pt x="12288" y="710"/>
                  </a:cubicBezTo>
                  <a:cubicBezTo>
                    <a:pt x="12273" y="311"/>
                    <a:pt x="11948" y="0"/>
                    <a:pt x="11549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16"/>
            <p:cNvSpPr/>
            <p:nvPr/>
          </p:nvSpPr>
          <p:spPr>
            <a:xfrm>
              <a:off x="-287904" y="3651824"/>
              <a:ext cx="950265" cy="846058"/>
            </a:xfrm>
            <a:custGeom>
              <a:rect b="b" l="l" r="r" t="t"/>
              <a:pathLst>
                <a:path extrusionOk="0" h="13916" w="15630">
                  <a:moveTo>
                    <a:pt x="14831" y="0"/>
                  </a:moveTo>
                  <a:cubicBezTo>
                    <a:pt x="14639" y="0"/>
                    <a:pt x="14447" y="60"/>
                    <a:pt x="14299" y="207"/>
                  </a:cubicBezTo>
                  <a:cubicBezTo>
                    <a:pt x="14018" y="503"/>
                    <a:pt x="14018" y="961"/>
                    <a:pt x="14299" y="1257"/>
                  </a:cubicBezTo>
                  <a:cubicBezTo>
                    <a:pt x="14432" y="1376"/>
                    <a:pt x="14580" y="1449"/>
                    <a:pt x="14743" y="1464"/>
                  </a:cubicBezTo>
                  <a:lnTo>
                    <a:pt x="14743" y="5974"/>
                  </a:lnTo>
                  <a:lnTo>
                    <a:pt x="12303" y="8429"/>
                  </a:lnTo>
                  <a:lnTo>
                    <a:pt x="5383" y="8429"/>
                  </a:lnTo>
                  <a:lnTo>
                    <a:pt x="1198" y="12598"/>
                  </a:lnTo>
                  <a:cubicBezTo>
                    <a:pt x="1065" y="12495"/>
                    <a:pt x="903" y="12436"/>
                    <a:pt x="725" y="12436"/>
                  </a:cubicBezTo>
                  <a:cubicBezTo>
                    <a:pt x="311" y="12465"/>
                    <a:pt x="1" y="12805"/>
                    <a:pt x="15" y="13204"/>
                  </a:cubicBezTo>
                  <a:cubicBezTo>
                    <a:pt x="15" y="13397"/>
                    <a:pt x="104" y="13574"/>
                    <a:pt x="222" y="13707"/>
                  </a:cubicBezTo>
                  <a:cubicBezTo>
                    <a:pt x="360" y="13831"/>
                    <a:pt x="535" y="13916"/>
                    <a:pt x="725" y="13916"/>
                  </a:cubicBezTo>
                  <a:cubicBezTo>
                    <a:pt x="739" y="13916"/>
                    <a:pt x="754" y="13915"/>
                    <a:pt x="770" y="13914"/>
                  </a:cubicBezTo>
                  <a:cubicBezTo>
                    <a:pt x="1184" y="13899"/>
                    <a:pt x="1509" y="13559"/>
                    <a:pt x="1479" y="13145"/>
                  </a:cubicBezTo>
                  <a:cubicBezTo>
                    <a:pt x="1479" y="13012"/>
                    <a:pt x="1435" y="12879"/>
                    <a:pt x="1361" y="12761"/>
                  </a:cubicBezTo>
                  <a:lnTo>
                    <a:pt x="5472" y="8650"/>
                  </a:lnTo>
                  <a:lnTo>
                    <a:pt x="12392" y="8650"/>
                  </a:lnTo>
                  <a:lnTo>
                    <a:pt x="14964" y="6063"/>
                  </a:lnTo>
                  <a:lnTo>
                    <a:pt x="14964" y="1464"/>
                  </a:lnTo>
                  <a:cubicBezTo>
                    <a:pt x="15112" y="1435"/>
                    <a:pt x="15245" y="1361"/>
                    <a:pt x="15349" y="1257"/>
                  </a:cubicBezTo>
                  <a:cubicBezTo>
                    <a:pt x="15630" y="961"/>
                    <a:pt x="15630" y="503"/>
                    <a:pt x="15349" y="207"/>
                  </a:cubicBezTo>
                  <a:cubicBezTo>
                    <a:pt x="15201" y="60"/>
                    <a:pt x="15009" y="0"/>
                    <a:pt x="14831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16"/>
            <p:cNvSpPr/>
            <p:nvPr/>
          </p:nvSpPr>
          <p:spPr>
            <a:xfrm>
              <a:off x="-396668" y="3217619"/>
              <a:ext cx="969173" cy="598795"/>
            </a:xfrm>
            <a:custGeom>
              <a:rect b="b" l="l" r="r" t="t"/>
              <a:pathLst>
                <a:path extrusionOk="0" h="9849" w="15941">
                  <a:moveTo>
                    <a:pt x="15156" y="1"/>
                  </a:moveTo>
                  <a:cubicBezTo>
                    <a:pt x="14757" y="15"/>
                    <a:pt x="14432" y="356"/>
                    <a:pt x="14447" y="755"/>
                  </a:cubicBezTo>
                  <a:cubicBezTo>
                    <a:pt x="14461" y="903"/>
                    <a:pt x="14506" y="1036"/>
                    <a:pt x="14595" y="1154"/>
                  </a:cubicBezTo>
                  <a:lnTo>
                    <a:pt x="9567" y="6166"/>
                  </a:lnTo>
                  <a:lnTo>
                    <a:pt x="3461" y="6166"/>
                  </a:lnTo>
                  <a:lnTo>
                    <a:pt x="1139" y="8488"/>
                  </a:lnTo>
                  <a:cubicBezTo>
                    <a:pt x="1036" y="8410"/>
                    <a:pt x="910" y="8367"/>
                    <a:pt x="772" y="8367"/>
                  </a:cubicBezTo>
                  <a:cubicBezTo>
                    <a:pt x="751" y="8367"/>
                    <a:pt x="731" y="8368"/>
                    <a:pt x="710" y="8370"/>
                  </a:cubicBezTo>
                  <a:cubicBezTo>
                    <a:pt x="518" y="8370"/>
                    <a:pt x="341" y="8458"/>
                    <a:pt x="208" y="8606"/>
                  </a:cubicBezTo>
                  <a:cubicBezTo>
                    <a:pt x="60" y="8754"/>
                    <a:pt x="1" y="8932"/>
                    <a:pt x="1" y="9139"/>
                  </a:cubicBezTo>
                  <a:cubicBezTo>
                    <a:pt x="15" y="9316"/>
                    <a:pt x="89" y="9493"/>
                    <a:pt x="222" y="9626"/>
                  </a:cubicBezTo>
                  <a:cubicBezTo>
                    <a:pt x="222" y="9641"/>
                    <a:pt x="237" y="9641"/>
                    <a:pt x="237" y="9641"/>
                  </a:cubicBezTo>
                  <a:cubicBezTo>
                    <a:pt x="385" y="9789"/>
                    <a:pt x="577" y="9848"/>
                    <a:pt x="769" y="9848"/>
                  </a:cubicBezTo>
                  <a:cubicBezTo>
                    <a:pt x="962" y="9833"/>
                    <a:pt x="1154" y="9760"/>
                    <a:pt x="1287" y="9612"/>
                  </a:cubicBezTo>
                  <a:cubicBezTo>
                    <a:pt x="1420" y="9464"/>
                    <a:pt x="1494" y="9272"/>
                    <a:pt x="1479" y="9079"/>
                  </a:cubicBezTo>
                  <a:cubicBezTo>
                    <a:pt x="1479" y="8917"/>
                    <a:pt x="1405" y="8754"/>
                    <a:pt x="1302" y="8636"/>
                  </a:cubicBezTo>
                  <a:lnTo>
                    <a:pt x="3549" y="6388"/>
                  </a:lnTo>
                  <a:lnTo>
                    <a:pt x="9656" y="6388"/>
                  </a:lnTo>
                  <a:lnTo>
                    <a:pt x="14742" y="1317"/>
                  </a:lnTo>
                  <a:cubicBezTo>
                    <a:pt x="14862" y="1410"/>
                    <a:pt x="15017" y="1467"/>
                    <a:pt x="15165" y="1467"/>
                  </a:cubicBezTo>
                  <a:cubicBezTo>
                    <a:pt x="15182" y="1467"/>
                    <a:pt x="15199" y="1466"/>
                    <a:pt x="15216" y="1464"/>
                  </a:cubicBezTo>
                  <a:cubicBezTo>
                    <a:pt x="15630" y="1450"/>
                    <a:pt x="15940" y="1110"/>
                    <a:pt x="15925" y="710"/>
                  </a:cubicBezTo>
                  <a:cubicBezTo>
                    <a:pt x="15911" y="311"/>
                    <a:pt x="15585" y="1"/>
                    <a:pt x="15186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8" name="Google Shape;38;p16"/>
          <p:cNvSpPr/>
          <p:nvPr/>
        </p:nvSpPr>
        <p:spPr>
          <a:xfrm>
            <a:off x="-435437" y="2731200"/>
            <a:ext cx="1826100" cy="1826100"/>
          </a:xfrm>
          <a:prstGeom prst="ellipse">
            <a:avLst/>
          </a:prstGeom>
          <a:gradFill>
            <a:gsLst>
              <a:gs pos="0">
                <a:srgbClr val="5FFFF1">
                  <a:alpha val="54117"/>
                </a:srgbClr>
              </a:gs>
              <a:gs pos="23000">
                <a:srgbClr val="21C79D">
                  <a:alpha val="36862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6"/>
          <p:cNvSpPr/>
          <p:nvPr/>
        </p:nvSpPr>
        <p:spPr>
          <a:xfrm>
            <a:off x="7544613" y="3624475"/>
            <a:ext cx="1826100" cy="1826100"/>
          </a:xfrm>
          <a:prstGeom prst="ellipse">
            <a:avLst/>
          </a:prstGeom>
          <a:gradFill>
            <a:gsLst>
              <a:gs pos="0">
                <a:srgbClr val="5FFFF1">
                  <a:alpha val="54117"/>
                </a:srgbClr>
              </a:gs>
              <a:gs pos="23000">
                <a:srgbClr val="21C79D">
                  <a:alpha val="36862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16"/>
          <p:cNvSpPr txBox="1"/>
          <p:nvPr/>
        </p:nvSpPr>
        <p:spPr>
          <a:xfrm>
            <a:off x="2382325" y="3641606"/>
            <a:ext cx="4379400" cy="492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CREDITS: This presentation template was created by </a:t>
            </a:r>
            <a:r>
              <a:rPr b="1" i="0" lang="en-US" sz="1000" u="sng" cap="none" strike="noStrik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0" i="0" lang="en-US" sz="1000" u="none" cap="none" strike="noStrik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, including icons by </a:t>
            </a:r>
            <a:r>
              <a:rPr b="1" i="0" lang="en-US" sz="1000" u="sng" cap="none" strike="noStrik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0" i="0" lang="en-US" sz="1000" u="none" cap="none" strike="noStrik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, and infographics &amp; images by </a:t>
            </a:r>
            <a:r>
              <a:rPr b="1" i="0" lang="en-US" sz="1000" u="sng" cap="none" strike="noStrik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i="0" sz="1000" u="sng" cap="none" strike="noStrike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gradFill>
          <a:gsLst>
            <a:gs pos="0">
              <a:schemeClr val="lt2"/>
            </a:gs>
            <a:gs pos="100000">
              <a:schemeClr val="lt1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7"/>
          <p:cNvSpPr txBox="1"/>
          <p:nvPr>
            <p:ph type="title"/>
          </p:nvPr>
        </p:nvSpPr>
        <p:spPr>
          <a:xfrm>
            <a:off x="2241425" y="1293100"/>
            <a:ext cx="46611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17"/>
          <p:cNvSpPr txBox="1"/>
          <p:nvPr>
            <p:ph idx="1" type="subTitle"/>
          </p:nvPr>
        </p:nvSpPr>
        <p:spPr>
          <a:xfrm>
            <a:off x="2241475" y="2168600"/>
            <a:ext cx="4661100" cy="168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4" name="Google Shape;44;p17"/>
          <p:cNvSpPr/>
          <p:nvPr/>
        </p:nvSpPr>
        <p:spPr>
          <a:xfrm flipH="1">
            <a:off x="197188" y="1582824"/>
            <a:ext cx="335359" cy="901749"/>
          </a:xfrm>
          <a:custGeom>
            <a:rect b="b" l="l" r="r" t="t"/>
            <a:pathLst>
              <a:path extrusionOk="0" h="14832" w="5516">
                <a:moveTo>
                  <a:pt x="2676" y="1"/>
                </a:moveTo>
                <a:cubicBezTo>
                  <a:pt x="2484" y="1"/>
                  <a:pt x="2307" y="164"/>
                  <a:pt x="2307" y="371"/>
                </a:cubicBezTo>
                <a:cubicBezTo>
                  <a:pt x="2307" y="563"/>
                  <a:pt x="2484" y="740"/>
                  <a:pt x="2676" y="740"/>
                </a:cubicBezTo>
                <a:cubicBezTo>
                  <a:pt x="2780" y="740"/>
                  <a:pt x="2869" y="696"/>
                  <a:pt x="2928" y="637"/>
                </a:cubicBezTo>
                <a:lnTo>
                  <a:pt x="5294" y="3003"/>
                </a:lnTo>
                <a:lnTo>
                  <a:pt x="5294" y="11904"/>
                </a:lnTo>
                <a:lnTo>
                  <a:pt x="2676" y="14521"/>
                </a:lnTo>
                <a:lnTo>
                  <a:pt x="488" y="12347"/>
                </a:lnTo>
                <a:lnTo>
                  <a:pt x="488" y="3180"/>
                </a:lnTo>
                <a:cubicBezTo>
                  <a:pt x="636" y="3136"/>
                  <a:pt x="739" y="3003"/>
                  <a:pt x="739" y="2840"/>
                </a:cubicBezTo>
                <a:cubicBezTo>
                  <a:pt x="739" y="2633"/>
                  <a:pt x="562" y="2470"/>
                  <a:pt x="370" y="2470"/>
                </a:cubicBezTo>
                <a:cubicBezTo>
                  <a:pt x="163" y="2470"/>
                  <a:pt x="0" y="2633"/>
                  <a:pt x="0" y="2840"/>
                </a:cubicBezTo>
                <a:cubicBezTo>
                  <a:pt x="0" y="3003"/>
                  <a:pt x="104" y="3150"/>
                  <a:pt x="266" y="3195"/>
                </a:cubicBezTo>
                <a:lnTo>
                  <a:pt x="266" y="12392"/>
                </a:lnTo>
                <a:lnTo>
                  <a:pt x="266" y="12436"/>
                </a:lnTo>
                <a:lnTo>
                  <a:pt x="2676" y="14832"/>
                </a:lnTo>
                <a:lnTo>
                  <a:pt x="5515" y="11993"/>
                </a:lnTo>
                <a:lnTo>
                  <a:pt x="5515" y="2958"/>
                </a:lnTo>
                <a:lnTo>
                  <a:pt x="5515" y="2899"/>
                </a:lnTo>
                <a:lnTo>
                  <a:pt x="3046" y="445"/>
                </a:lnTo>
                <a:cubicBezTo>
                  <a:pt x="3046" y="415"/>
                  <a:pt x="3046" y="385"/>
                  <a:pt x="3046" y="371"/>
                </a:cubicBezTo>
                <a:cubicBezTo>
                  <a:pt x="3046" y="164"/>
                  <a:pt x="2883" y="1"/>
                  <a:pt x="2676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17"/>
          <p:cNvSpPr/>
          <p:nvPr/>
        </p:nvSpPr>
        <p:spPr>
          <a:xfrm flipH="1">
            <a:off x="307781" y="1797677"/>
            <a:ext cx="100741" cy="572044"/>
          </a:xfrm>
          <a:custGeom>
            <a:rect b="b" l="l" r="r" t="t"/>
            <a:pathLst>
              <a:path extrusionOk="0" h="9409" w="1657">
                <a:moveTo>
                  <a:pt x="799" y="1"/>
                </a:moveTo>
                <a:cubicBezTo>
                  <a:pt x="622" y="1"/>
                  <a:pt x="429" y="75"/>
                  <a:pt x="282" y="208"/>
                </a:cubicBezTo>
                <a:cubicBezTo>
                  <a:pt x="1" y="504"/>
                  <a:pt x="1" y="977"/>
                  <a:pt x="282" y="1258"/>
                </a:cubicBezTo>
                <a:cubicBezTo>
                  <a:pt x="400" y="1376"/>
                  <a:pt x="563" y="1450"/>
                  <a:pt x="710" y="1465"/>
                </a:cubicBezTo>
                <a:lnTo>
                  <a:pt x="710" y="7941"/>
                </a:lnTo>
                <a:cubicBezTo>
                  <a:pt x="577" y="7971"/>
                  <a:pt x="429" y="8045"/>
                  <a:pt x="326" y="8148"/>
                </a:cubicBezTo>
                <a:cubicBezTo>
                  <a:pt x="30" y="8444"/>
                  <a:pt x="30" y="8902"/>
                  <a:pt x="326" y="9198"/>
                </a:cubicBezTo>
                <a:cubicBezTo>
                  <a:pt x="466" y="9338"/>
                  <a:pt x="655" y="9409"/>
                  <a:pt x="843" y="9409"/>
                </a:cubicBezTo>
                <a:cubicBezTo>
                  <a:pt x="1032" y="9409"/>
                  <a:pt x="1220" y="9338"/>
                  <a:pt x="1361" y="9198"/>
                </a:cubicBezTo>
                <a:cubicBezTo>
                  <a:pt x="1657" y="8902"/>
                  <a:pt x="1657" y="8444"/>
                  <a:pt x="1361" y="8148"/>
                </a:cubicBezTo>
                <a:cubicBezTo>
                  <a:pt x="1243" y="8030"/>
                  <a:pt x="1095" y="7971"/>
                  <a:pt x="932" y="7941"/>
                </a:cubicBezTo>
                <a:lnTo>
                  <a:pt x="932" y="1465"/>
                </a:lnTo>
                <a:cubicBezTo>
                  <a:pt x="1080" y="1435"/>
                  <a:pt x="1213" y="1376"/>
                  <a:pt x="1331" y="1258"/>
                </a:cubicBezTo>
                <a:cubicBezTo>
                  <a:pt x="1612" y="977"/>
                  <a:pt x="1612" y="504"/>
                  <a:pt x="1331" y="208"/>
                </a:cubicBezTo>
                <a:cubicBezTo>
                  <a:pt x="1184" y="75"/>
                  <a:pt x="991" y="1"/>
                  <a:pt x="799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17"/>
          <p:cNvSpPr/>
          <p:nvPr/>
        </p:nvSpPr>
        <p:spPr>
          <a:xfrm flipH="1">
            <a:off x="190472" y="2484564"/>
            <a:ext cx="335359" cy="902600"/>
          </a:xfrm>
          <a:custGeom>
            <a:rect b="b" l="l" r="r" t="t"/>
            <a:pathLst>
              <a:path extrusionOk="0" h="14846" w="5516">
                <a:moveTo>
                  <a:pt x="2839" y="0"/>
                </a:moveTo>
                <a:lnTo>
                  <a:pt x="0" y="2839"/>
                </a:lnTo>
                <a:lnTo>
                  <a:pt x="0" y="11889"/>
                </a:lnTo>
                <a:lnTo>
                  <a:pt x="0" y="11933"/>
                </a:lnTo>
                <a:lnTo>
                  <a:pt x="2470" y="14387"/>
                </a:lnTo>
                <a:cubicBezTo>
                  <a:pt x="2455" y="14417"/>
                  <a:pt x="2455" y="14447"/>
                  <a:pt x="2455" y="14476"/>
                </a:cubicBezTo>
                <a:cubicBezTo>
                  <a:pt x="2455" y="14683"/>
                  <a:pt x="2632" y="14846"/>
                  <a:pt x="2824" y="14846"/>
                </a:cubicBezTo>
                <a:cubicBezTo>
                  <a:pt x="3031" y="14846"/>
                  <a:pt x="3194" y="14683"/>
                  <a:pt x="3194" y="14476"/>
                </a:cubicBezTo>
                <a:cubicBezTo>
                  <a:pt x="3194" y="14269"/>
                  <a:pt x="3031" y="14106"/>
                  <a:pt x="2824" y="14106"/>
                </a:cubicBezTo>
                <a:cubicBezTo>
                  <a:pt x="2736" y="14106"/>
                  <a:pt x="2647" y="14136"/>
                  <a:pt x="2588" y="14195"/>
                </a:cubicBezTo>
                <a:lnTo>
                  <a:pt x="222" y="11844"/>
                </a:lnTo>
                <a:lnTo>
                  <a:pt x="222" y="2928"/>
                </a:lnTo>
                <a:lnTo>
                  <a:pt x="2839" y="311"/>
                </a:lnTo>
                <a:lnTo>
                  <a:pt x="5028" y="2499"/>
                </a:lnTo>
                <a:lnTo>
                  <a:pt x="5028" y="11652"/>
                </a:lnTo>
                <a:cubicBezTo>
                  <a:pt x="4880" y="11711"/>
                  <a:pt x="4776" y="11844"/>
                  <a:pt x="4776" y="12007"/>
                </a:cubicBezTo>
                <a:cubicBezTo>
                  <a:pt x="4776" y="12214"/>
                  <a:pt x="4939" y="12376"/>
                  <a:pt x="5146" y="12376"/>
                </a:cubicBezTo>
                <a:cubicBezTo>
                  <a:pt x="5353" y="12376"/>
                  <a:pt x="5515" y="12214"/>
                  <a:pt x="5515" y="12007"/>
                </a:cubicBezTo>
                <a:cubicBezTo>
                  <a:pt x="5515" y="11829"/>
                  <a:pt x="5397" y="11682"/>
                  <a:pt x="5249" y="11652"/>
                </a:cubicBezTo>
                <a:lnTo>
                  <a:pt x="5249" y="2455"/>
                </a:lnTo>
                <a:lnTo>
                  <a:pt x="5249" y="2396"/>
                </a:lnTo>
                <a:lnTo>
                  <a:pt x="2839" y="0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17"/>
          <p:cNvSpPr/>
          <p:nvPr/>
        </p:nvSpPr>
        <p:spPr>
          <a:xfrm flipH="1">
            <a:off x="314562" y="2599651"/>
            <a:ext cx="100741" cy="571983"/>
          </a:xfrm>
          <a:custGeom>
            <a:rect b="b" l="l" r="r" t="t"/>
            <a:pathLst>
              <a:path extrusionOk="0" h="9408" w="1657">
                <a:moveTo>
                  <a:pt x="814" y="0"/>
                </a:moveTo>
                <a:cubicBezTo>
                  <a:pt x="622" y="0"/>
                  <a:pt x="430" y="74"/>
                  <a:pt x="297" y="207"/>
                </a:cubicBezTo>
                <a:cubicBezTo>
                  <a:pt x="1" y="503"/>
                  <a:pt x="1" y="976"/>
                  <a:pt x="297" y="1257"/>
                </a:cubicBezTo>
                <a:cubicBezTo>
                  <a:pt x="415" y="1375"/>
                  <a:pt x="563" y="1449"/>
                  <a:pt x="711" y="1464"/>
                </a:cubicBezTo>
                <a:lnTo>
                  <a:pt x="711" y="7955"/>
                </a:lnTo>
                <a:cubicBezTo>
                  <a:pt x="578" y="7970"/>
                  <a:pt x="430" y="8044"/>
                  <a:pt x="326" y="8147"/>
                </a:cubicBezTo>
                <a:cubicBezTo>
                  <a:pt x="45" y="8443"/>
                  <a:pt x="45" y="8901"/>
                  <a:pt x="326" y="9197"/>
                </a:cubicBezTo>
                <a:cubicBezTo>
                  <a:pt x="467" y="9338"/>
                  <a:pt x="655" y="9408"/>
                  <a:pt x="846" y="9408"/>
                </a:cubicBezTo>
                <a:cubicBezTo>
                  <a:pt x="1036" y="9408"/>
                  <a:pt x="1228" y="9338"/>
                  <a:pt x="1376" y="9197"/>
                </a:cubicBezTo>
                <a:cubicBezTo>
                  <a:pt x="1657" y="8901"/>
                  <a:pt x="1657" y="8443"/>
                  <a:pt x="1376" y="8147"/>
                </a:cubicBezTo>
                <a:cubicBezTo>
                  <a:pt x="1243" y="8029"/>
                  <a:pt x="1095" y="7970"/>
                  <a:pt x="932" y="7940"/>
                </a:cubicBezTo>
                <a:lnTo>
                  <a:pt x="932" y="1464"/>
                </a:lnTo>
                <a:cubicBezTo>
                  <a:pt x="1080" y="1434"/>
                  <a:pt x="1228" y="1375"/>
                  <a:pt x="1332" y="1257"/>
                </a:cubicBezTo>
                <a:cubicBezTo>
                  <a:pt x="1627" y="976"/>
                  <a:pt x="1627" y="503"/>
                  <a:pt x="1332" y="207"/>
                </a:cubicBezTo>
                <a:cubicBezTo>
                  <a:pt x="1184" y="74"/>
                  <a:pt x="1006" y="0"/>
                  <a:pt x="814" y="0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17"/>
          <p:cNvSpPr/>
          <p:nvPr/>
        </p:nvSpPr>
        <p:spPr>
          <a:xfrm flipH="1">
            <a:off x="193825" y="3850336"/>
            <a:ext cx="335359" cy="901749"/>
          </a:xfrm>
          <a:custGeom>
            <a:rect b="b" l="l" r="r" t="t"/>
            <a:pathLst>
              <a:path extrusionOk="0" h="14832" w="5516">
                <a:moveTo>
                  <a:pt x="2676" y="1"/>
                </a:moveTo>
                <a:cubicBezTo>
                  <a:pt x="2484" y="1"/>
                  <a:pt x="2307" y="164"/>
                  <a:pt x="2307" y="371"/>
                </a:cubicBezTo>
                <a:cubicBezTo>
                  <a:pt x="2307" y="563"/>
                  <a:pt x="2484" y="740"/>
                  <a:pt x="2676" y="740"/>
                </a:cubicBezTo>
                <a:cubicBezTo>
                  <a:pt x="2780" y="740"/>
                  <a:pt x="2869" y="696"/>
                  <a:pt x="2928" y="637"/>
                </a:cubicBezTo>
                <a:lnTo>
                  <a:pt x="5294" y="3003"/>
                </a:lnTo>
                <a:lnTo>
                  <a:pt x="5294" y="11904"/>
                </a:lnTo>
                <a:lnTo>
                  <a:pt x="2676" y="14521"/>
                </a:lnTo>
                <a:lnTo>
                  <a:pt x="488" y="12347"/>
                </a:lnTo>
                <a:lnTo>
                  <a:pt x="488" y="3180"/>
                </a:lnTo>
                <a:cubicBezTo>
                  <a:pt x="636" y="3136"/>
                  <a:pt x="739" y="3003"/>
                  <a:pt x="739" y="2840"/>
                </a:cubicBezTo>
                <a:cubicBezTo>
                  <a:pt x="739" y="2633"/>
                  <a:pt x="562" y="2470"/>
                  <a:pt x="370" y="2470"/>
                </a:cubicBezTo>
                <a:cubicBezTo>
                  <a:pt x="163" y="2470"/>
                  <a:pt x="0" y="2633"/>
                  <a:pt x="0" y="2840"/>
                </a:cubicBezTo>
                <a:cubicBezTo>
                  <a:pt x="0" y="3003"/>
                  <a:pt x="104" y="3150"/>
                  <a:pt x="266" y="3195"/>
                </a:cubicBezTo>
                <a:lnTo>
                  <a:pt x="266" y="12392"/>
                </a:lnTo>
                <a:lnTo>
                  <a:pt x="266" y="12436"/>
                </a:lnTo>
                <a:lnTo>
                  <a:pt x="2676" y="14832"/>
                </a:lnTo>
                <a:lnTo>
                  <a:pt x="5515" y="11993"/>
                </a:lnTo>
                <a:lnTo>
                  <a:pt x="5515" y="2958"/>
                </a:lnTo>
                <a:lnTo>
                  <a:pt x="5515" y="2899"/>
                </a:lnTo>
                <a:lnTo>
                  <a:pt x="3046" y="445"/>
                </a:lnTo>
                <a:cubicBezTo>
                  <a:pt x="3046" y="415"/>
                  <a:pt x="3046" y="385"/>
                  <a:pt x="3046" y="371"/>
                </a:cubicBezTo>
                <a:cubicBezTo>
                  <a:pt x="3046" y="164"/>
                  <a:pt x="2883" y="1"/>
                  <a:pt x="2676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17"/>
          <p:cNvSpPr/>
          <p:nvPr/>
        </p:nvSpPr>
        <p:spPr>
          <a:xfrm flipH="1">
            <a:off x="187109" y="4752076"/>
            <a:ext cx="335359" cy="902600"/>
          </a:xfrm>
          <a:custGeom>
            <a:rect b="b" l="l" r="r" t="t"/>
            <a:pathLst>
              <a:path extrusionOk="0" h="14846" w="5516">
                <a:moveTo>
                  <a:pt x="2839" y="0"/>
                </a:moveTo>
                <a:lnTo>
                  <a:pt x="0" y="2839"/>
                </a:lnTo>
                <a:lnTo>
                  <a:pt x="0" y="11889"/>
                </a:lnTo>
                <a:lnTo>
                  <a:pt x="0" y="11933"/>
                </a:lnTo>
                <a:lnTo>
                  <a:pt x="2470" y="14387"/>
                </a:lnTo>
                <a:cubicBezTo>
                  <a:pt x="2455" y="14417"/>
                  <a:pt x="2455" y="14447"/>
                  <a:pt x="2455" y="14476"/>
                </a:cubicBezTo>
                <a:cubicBezTo>
                  <a:pt x="2455" y="14683"/>
                  <a:pt x="2632" y="14846"/>
                  <a:pt x="2824" y="14846"/>
                </a:cubicBezTo>
                <a:cubicBezTo>
                  <a:pt x="3031" y="14846"/>
                  <a:pt x="3194" y="14683"/>
                  <a:pt x="3194" y="14476"/>
                </a:cubicBezTo>
                <a:cubicBezTo>
                  <a:pt x="3194" y="14269"/>
                  <a:pt x="3031" y="14106"/>
                  <a:pt x="2824" y="14106"/>
                </a:cubicBezTo>
                <a:cubicBezTo>
                  <a:pt x="2736" y="14106"/>
                  <a:pt x="2647" y="14136"/>
                  <a:pt x="2588" y="14195"/>
                </a:cubicBezTo>
                <a:lnTo>
                  <a:pt x="222" y="11844"/>
                </a:lnTo>
                <a:lnTo>
                  <a:pt x="222" y="2928"/>
                </a:lnTo>
                <a:lnTo>
                  <a:pt x="2839" y="311"/>
                </a:lnTo>
                <a:lnTo>
                  <a:pt x="5028" y="2499"/>
                </a:lnTo>
                <a:lnTo>
                  <a:pt x="5028" y="11652"/>
                </a:lnTo>
                <a:cubicBezTo>
                  <a:pt x="4880" y="11711"/>
                  <a:pt x="4776" y="11844"/>
                  <a:pt x="4776" y="12007"/>
                </a:cubicBezTo>
                <a:cubicBezTo>
                  <a:pt x="4776" y="12214"/>
                  <a:pt x="4939" y="12376"/>
                  <a:pt x="5146" y="12376"/>
                </a:cubicBezTo>
                <a:cubicBezTo>
                  <a:pt x="5353" y="12376"/>
                  <a:pt x="5515" y="12214"/>
                  <a:pt x="5515" y="12007"/>
                </a:cubicBezTo>
                <a:cubicBezTo>
                  <a:pt x="5515" y="11829"/>
                  <a:pt x="5397" y="11682"/>
                  <a:pt x="5249" y="11652"/>
                </a:cubicBezTo>
                <a:lnTo>
                  <a:pt x="5249" y="2455"/>
                </a:lnTo>
                <a:lnTo>
                  <a:pt x="5249" y="2396"/>
                </a:lnTo>
                <a:lnTo>
                  <a:pt x="2839" y="0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17"/>
          <p:cNvSpPr/>
          <p:nvPr/>
        </p:nvSpPr>
        <p:spPr>
          <a:xfrm flipH="1">
            <a:off x="304425" y="547688"/>
            <a:ext cx="100741" cy="571983"/>
          </a:xfrm>
          <a:custGeom>
            <a:rect b="b" l="l" r="r" t="t"/>
            <a:pathLst>
              <a:path extrusionOk="0" h="9408" w="1657">
                <a:moveTo>
                  <a:pt x="814" y="0"/>
                </a:moveTo>
                <a:cubicBezTo>
                  <a:pt x="622" y="0"/>
                  <a:pt x="430" y="74"/>
                  <a:pt x="297" y="207"/>
                </a:cubicBezTo>
                <a:cubicBezTo>
                  <a:pt x="1" y="503"/>
                  <a:pt x="1" y="976"/>
                  <a:pt x="297" y="1257"/>
                </a:cubicBezTo>
                <a:cubicBezTo>
                  <a:pt x="415" y="1375"/>
                  <a:pt x="563" y="1449"/>
                  <a:pt x="711" y="1464"/>
                </a:cubicBezTo>
                <a:lnTo>
                  <a:pt x="711" y="7955"/>
                </a:lnTo>
                <a:cubicBezTo>
                  <a:pt x="578" y="7970"/>
                  <a:pt x="430" y="8044"/>
                  <a:pt x="326" y="8147"/>
                </a:cubicBezTo>
                <a:cubicBezTo>
                  <a:pt x="45" y="8443"/>
                  <a:pt x="45" y="8901"/>
                  <a:pt x="326" y="9197"/>
                </a:cubicBezTo>
                <a:cubicBezTo>
                  <a:pt x="467" y="9338"/>
                  <a:pt x="655" y="9408"/>
                  <a:pt x="846" y="9408"/>
                </a:cubicBezTo>
                <a:cubicBezTo>
                  <a:pt x="1036" y="9408"/>
                  <a:pt x="1228" y="9338"/>
                  <a:pt x="1376" y="9197"/>
                </a:cubicBezTo>
                <a:cubicBezTo>
                  <a:pt x="1657" y="8901"/>
                  <a:pt x="1657" y="8443"/>
                  <a:pt x="1376" y="8147"/>
                </a:cubicBezTo>
                <a:cubicBezTo>
                  <a:pt x="1243" y="8029"/>
                  <a:pt x="1095" y="7970"/>
                  <a:pt x="932" y="7940"/>
                </a:cubicBezTo>
                <a:lnTo>
                  <a:pt x="932" y="1464"/>
                </a:lnTo>
                <a:cubicBezTo>
                  <a:pt x="1080" y="1434"/>
                  <a:pt x="1228" y="1375"/>
                  <a:pt x="1332" y="1257"/>
                </a:cubicBezTo>
                <a:cubicBezTo>
                  <a:pt x="1627" y="976"/>
                  <a:pt x="1627" y="503"/>
                  <a:pt x="1332" y="207"/>
                </a:cubicBezTo>
                <a:cubicBezTo>
                  <a:pt x="1184" y="74"/>
                  <a:pt x="1006" y="0"/>
                  <a:pt x="814" y="0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1" name="Google Shape;51;p17"/>
          <p:cNvGrpSpPr/>
          <p:nvPr/>
        </p:nvGrpSpPr>
        <p:grpSpPr>
          <a:xfrm>
            <a:off x="6638688" y="1317128"/>
            <a:ext cx="3810270" cy="5096351"/>
            <a:chOff x="6638688" y="1317128"/>
            <a:chExt cx="3810270" cy="5096351"/>
          </a:xfrm>
        </p:grpSpPr>
        <p:sp>
          <p:nvSpPr>
            <p:cNvPr id="52" name="Google Shape;52;p17"/>
            <p:cNvSpPr/>
            <p:nvPr/>
          </p:nvSpPr>
          <p:spPr>
            <a:xfrm rot="10800000">
              <a:off x="9032937" y="1317128"/>
              <a:ext cx="452268" cy="441242"/>
            </a:xfrm>
            <a:custGeom>
              <a:rect b="b" l="l" r="r" t="t"/>
              <a:pathLst>
                <a:path extrusionOk="0" h="6363" w="6522">
                  <a:moveTo>
                    <a:pt x="5782" y="1"/>
                  </a:moveTo>
                  <a:cubicBezTo>
                    <a:pt x="5590" y="1"/>
                    <a:pt x="5413" y="75"/>
                    <a:pt x="5279" y="208"/>
                  </a:cubicBezTo>
                  <a:cubicBezTo>
                    <a:pt x="5132" y="341"/>
                    <a:pt x="5043" y="518"/>
                    <a:pt x="5043" y="711"/>
                  </a:cubicBezTo>
                  <a:cubicBezTo>
                    <a:pt x="5028" y="873"/>
                    <a:pt x="5072" y="1021"/>
                    <a:pt x="5161" y="1139"/>
                  </a:cubicBezTo>
                  <a:lnTo>
                    <a:pt x="1258" y="5043"/>
                  </a:lnTo>
                  <a:cubicBezTo>
                    <a:pt x="1121" y="4940"/>
                    <a:pt x="959" y="4888"/>
                    <a:pt x="798" y="4888"/>
                  </a:cubicBezTo>
                  <a:cubicBezTo>
                    <a:pt x="611" y="4888"/>
                    <a:pt x="425" y="4959"/>
                    <a:pt x="282" y="5102"/>
                  </a:cubicBezTo>
                  <a:cubicBezTo>
                    <a:pt x="1" y="5398"/>
                    <a:pt x="1" y="5871"/>
                    <a:pt x="282" y="6152"/>
                  </a:cubicBezTo>
                  <a:cubicBezTo>
                    <a:pt x="430" y="6292"/>
                    <a:pt x="618" y="6363"/>
                    <a:pt x="807" y="6363"/>
                  </a:cubicBezTo>
                  <a:cubicBezTo>
                    <a:pt x="995" y="6363"/>
                    <a:pt x="1184" y="6292"/>
                    <a:pt x="1332" y="6152"/>
                  </a:cubicBezTo>
                  <a:cubicBezTo>
                    <a:pt x="1583" y="5900"/>
                    <a:pt x="1613" y="5486"/>
                    <a:pt x="1406" y="5206"/>
                  </a:cubicBezTo>
                  <a:lnTo>
                    <a:pt x="5309" y="1302"/>
                  </a:lnTo>
                  <a:cubicBezTo>
                    <a:pt x="5427" y="1405"/>
                    <a:pt x="5575" y="1479"/>
                    <a:pt x="5753" y="1479"/>
                  </a:cubicBezTo>
                  <a:cubicBezTo>
                    <a:pt x="5769" y="1481"/>
                    <a:pt x="5785" y="1481"/>
                    <a:pt x="5801" y="1481"/>
                  </a:cubicBezTo>
                  <a:cubicBezTo>
                    <a:pt x="5977" y="1481"/>
                    <a:pt x="6150" y="1409"/>
                    <a:pt x="6285" y="1287"/>
                  </a:cubicBezTo>
                  <a:cubicBezTo>
                    <a:pt x="6418" y="1154"/>
                    <a:pt x="6507" y="977"/>
                    <a:pt x="6522" y="770"/>
                  </a:cubicBezTo>
                  <a:cubicBezTo>
                    <a:pt x="6522" y="577"/>
                    <a:pt x="6448" y="385"/>
                    <a:pt x="6315" y="237"/>
                  </a:cubicBezTo>
                  <a:cubicBezTo>
                    <a:pt x="6315" y="237"/>
                    <a:pt x="6300" y="223"/>
                    <a:pt x="6300" y="223"/>
                  </a:cubicBezTo>
                  <a:cubicBezTo>
                    <a:pt x="6167" y="89"/>
                    <a:pt x="5989" y="16"/>
                    <a:pt x="5812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3" name="Google Shape;53;p17"/>
            <p:cNvGrpSpPr/>
            <p:nvPr/>
          </p:nvGrpSpPr>
          <p:grpSpPr>
            <a:xfrm>
              <a:off x="6638688" y="1813567"/>
              <a:ext cx="3810270" cy="4599911"/>
              <a:chOff x="6638688" y="1813567"/>
              <a:chExt cx="3810270" cy="4599911"/>
            </a:xfrm>
          </p:grpSpPr>
          <p:grpSp>
            <p:nvGrpSpPr>
              <p:cNvPr id="54" name="Google Shape;54;p17"/>
              <p:cNvGrpSpPr/>
              <p:nvPr/>
            </p:nvGrpSpPr>
            <p:grpSpPr>
              <a:xfrm rot="2700000">
                <a:off x="7018175" y="3868443"/>
                <a:ext cx="2303575" cy="2027523"/>
                <a:chOff x="715100" y="1571201"/>
                <a:chExt cx="2303597" cy="2027543"/>
              </a:xfrm>
            </p:grpSpPr>
            <p:sp>
              <p:nvSpPr>
                <p:cNvPr id="55" name="Google Shape;55;p17"/>
                <p:cNvSpPr/>
                <p:nvPr/>
              </p:nvSpPr>
              <p:spPr>
                <a:xfrm>
                  <a:off x="715100" y="1571201"/>
                  <a:ext cx="2303597" cy="2027543"/>
                </a:xfrm>
                <a:custGeom>
                  <a:rect b="b" l="l" r="r" t="t"/>
                  <a:pathLst>
                    <a:path extrusionOk="0" h="28997" w="32945">
                      <a:moveTo>
                        <a:pt x="32131" y="1"/>
                      </a:moveTo>
                      <a:cubicBezTo>
                        <a:pt x="31954" y="1"/>
                        <a:pt x="31762" y="75"/>
                        <a:pt x="31614" y="208"/>
                      </a:cubicBezTo>
                      <a:cubicBezTo>
                        <a:pt x="31496" y="326"/>
                        <a:pt x="31436" y="474"/>
                        <a:pt x="31407" y="622"/>
                      </a:cubicBezTo>
                      <a:lnTo>
                        <a:pt x="27001" y="622"/>
                      </a:lnTo>
                      <a:lnTo>
                        <a:pt x="21796" y="5841"/>
                      </a:lnTo>
                      <a:lnTo>
                        <a:pt x="21796" y="11105"/>
                      </a:lnTo>
                      <a:lnTo>
                        <a:pt x="14196" y="18705"/>
                      </a:lnTo>
                      <a:lnTo>
                        <a:pt x="8961" y="18705"/>
                      </a:lnTo>
                      <a:lnTo>
                        <a:pt x="4304" y="23363"/>
                      </a:lnTo>
                      <a:cubicBezTo>
                        <a:pt x="4171" y="23259"/>
                        <a:pt x="4008" y="23215"/>
                        <a:pt x="3845" y="23215"/>
                      </a:cubicBezTo>
                      <a:cubicBezTo>
                        <a:pt x="3638" y="23230"/>
                        <a:pt x="3461" y="23304"/>
                        <a:pt x="3328" y="23452"/>
                      </a:cubicBezTo>
                      <a:cubicBezTo>
                        <a:pt x="3195" y="23600"/>
                        <a:pt x="3121" y="23792"/>
                        <a:pt x="3136" y="23984"/>
                      </a:cubicBezTo>
                      <a:cubicBezTo>
                        <a:pt x="3136" y="24176"/>
                        <a:pt x="3210" y="24339"/>
                        <a:pt x="3343" y="24472"/>
                      </a:cubicBezTo>
                      <a:cubicBezTo>
                        <a:pt x="3357" y="24487"/>
                        <a:pt x="3357" y="24487"/>
                        <a:pt x="3372" y="24502"/>
                      </a:cubicBezTo>
                      <a:cubicBezTo>
                        <a:pt x="3505" y="24635"/>
                        <a:pt x="3697" y="24694"/>
                        <a:pt x="3890" y="24694"/>
                      </a:cubicBezTo>
                      <a:cubicBezTo>
                        <a:pt x="3964" y="24694"/>
                        <a:pt x="4038" y="24664"/>
                        <a:pt x="4111" y="24649"/>
                      </a:cubicBezTo>
                      <a:lnTo>
                        <a:pt x="4111" y="24649"/>
                      </a:lnTo>
                      <a:lnTo>
                        <a:pt x="1125" y="27621"/>
                      </a:lnTo>
                      <a:cubicBezTo>
                        <a:pt x="1006" y="27547"/>
                        <a:pt x="859" y="27518"/>
                        <a:pt x="711" y="27518"/>
                      </a:cubicBezTo>
                      <a:cubicBezTo>
                        <a:pt x="518" y="27518"/>
                        <a:pt x="341" y="27607"/>
                        <a:pt x="208" y="27754"/>
                      </a:cubicBezTo>
                      <a:cubicBezTo>
                        <a:pt x="60" y="27902"/>
                        <a:pt x="1" y="28080"/>
                        <a:pt x="1" y="28287"/>
                      </a:cubicBezTo>
                      <a:cubicBezTo>
                        <a:pt x="16" y="28479"/>
                        <a:pt x="90" y="28642"/>
                        <a:pt x="223" y="28775"/>
                      </a:cubicBezTo>
                      <a:cubicBezTo>
                        <a:pt x="223" y="28790"/>
                        <a:pt x="237" y="28790"/>
                        <a:pt x="237" y="28804"/>
                      </a:cubicBezTo>
                      <a:cubicBezTo>
                        <a:pt x="385" y="28937"/>
                        <a:pt x="578" y="28997"/>
                        <a:pt x="770" y="28997"/>
                      </a:cubicBezTo>
                      <a:cubicBezTo>
                        <a:pt x="962" y="28982"/>
                        <a:pt x="1154" y="28908"/>
                        <a:pt x="1287" y="28760"/>
                      </a:cubicBezTo>
                      <a:cubicBezTo>
                        <a:pt x="1420" y="28612"/>
                        <a:pt x="1494" y="28420"/>
                        <a:pt x="1480" y="28228"/>
                      </a:cubicBezTo>
                      <a:cubicBezTo>
                        <a:pt x="1480" y="28050"/>
                        <a:pt x="1406" y="27902"/>
                        <a:pt x="1302" y="27769"/>
                      </a:cubicBezTo>
                      <a:lnTo>
                        <a:pt x="4259" y="24812"/>
                      </a:lnTo>
                      <a:cubicBezTo>
                        <a:pt x="4392" y="24945"/>
                        <a:pt x="4585" y="25004"/>
                        <a:pt x="4762" y="25004"/>
                      </a:cubicBezTo>
                      <a:cubicBezTo>
                        <a:pt x="4969" y="24989"/>
                        <a:pt x="5147" y="24901"/>
                        <a:pt x="5280" y="24768"/>
                      </a:cubicBezTo>
                      <a:cubicBezTo>
                        <a:pt x="5413" y="24620"/>
                        <a:pt x="5487" y="24428"/>
                        <a:pt x="5472" y="24235"/>
                      </a:cubicBezTo>
                      <a:cubicBezTo>
                        <a:pt x="5472" y="24206"/>
                        <a:pt x="5472" y="24176"/>
                        <a:pt x="5457" y="24132"/>
                      </a:cubicBezTo>
                      <a:lnTo>
                        <a:pt x="5457" y="24132"/>
                      </a:lnTo>
                      <a:cubicBezTo>
                        <a:pt x="5487" y="24191"/>
                        <a:pt x="5531" y="24235"/>
                        <a:pt x="5561" y="24265"/>
                      </a:cubicBezTo>
                      <a:cubicBezTo>
                        <a:pt x="5575" y="24280"/>
                        <a:pt x="5575" y="24280"/>
                        <a:pt x="5590" y="24295"/>
                      </a:cubicBezTo>
                      <a:cubicBezTo>
                        <a:pt x="5725" y="24416"/>
                        <a:pt x="5886" y="24489"/>
                        <a:pt x="6071" y="24489"/>
                      </a:cubicBezTo>
                      <a:cubicBezTo>
                        <a:pt x="6088" y="24489"/>
                        <a:pt x="6105" y="24488"/>
                        <a:pt x="6122" y="24487"/>
                      </a:cubicBezTo>
                      <a:cubicBezTo>
                        <a:pt x="6315" y="24472"/>
                        <a:pt x="6492" y="24398"/>
                        <a:pt x="6625" y="24250"/>
                      </a:cubicBezTo>
                      <a:cubicBezTo>
                        <a:pt x="6729" y="24147"/>
                        <a:pt x="6788" y="24028"/>
                        <a:pt x="6817" y="23895"/>
                      </a:cubicBezTo>
                      <a:lnTo>
                        <a:pt x="11712" y="23895"/>
                      </a:lnTo>
                      <a:lnTo>
                        <a:pt x="12436" y="23171"/>
                      </a:lnTo>
                      <a:lnTo>
                        <a:pt x="12436" y="21382"/>
                      </a:lnTo>
                      <a:cubicBezTo>
                        <a:pt x="12584" y="21352"/>
                        <a:pt x="12717" y="21278"/>
                        <a:pt x="12821" y="21160"/>
                      </a:cubicBezTo>
                      <a:cubicBezTo>
                        <a:pt x="12954" y="21027"/>
                        <a:pt x="13028" y="20835"/>
                        <a:pt x="13013" y="20642"/>
                      </a:cubicBezTo>
                      <a:cubicBezTo>
                        <a:pt x="12998" y="20435"/>
                        <a:pt x="12909" y="20258"/>
                        <a:pt x="12776" y="20125"/>
                      </a:cubicBezTo>
                      <a:cubicBezTo>
                        <a:pt x="12641" y="20003"/>
                        <a:pt x="12468" y="19931"/>
                        <a:pt x="12293" y="19931"/>
                      </a:cubicBezTo>
                      <a:cubicBezTo>
                        <a:pt x="12276" y="19931"/>
                        <a:pt x="12260" y="19931"/>
                        <a:pt x="12244" y="19933"/>
                      </a:cubicBezTo>
                      <a:cubicBezTo>
                        <a:pt x="12052" y="19933"/>
                        <a:pt x="11859" y="20021"/>
                        <a:pt x="11726" y="20169"/>
                      </a:cubicBezTo>
                      <a:cubicBezTo>
                        <a:pt x="11593" y="20302"/>
                        <a:pt x="11534" y="20494"/>
                        <a:pt x="11534" y="20687"/>
                      </a:cubicBezTo>
                      <a:cubicBezTo>
                        <a:pt x="11549" y="20879"/>
                        <a:pt x="11623" y="21056"/>
                        <a:pt x="11756" y="21189"/>
                      </a:cubicBezTo>
                      <a:cubicBezTo>
                        <a:pt x="11756" y="21189"/>
                        <a:pt x="11771" y="21204"/>
                        <a:pt x="11771" y="21204"/>
                      </a:cubicBezTo>
                      <a:cubicBezTo>
                        <a:pt x="11904" y="21322"/>
                        <a:pt x="12052" y="21382"/>
                        <a:pt x="12214" y="21396"/>
                      </a:cubicBezTo>
                      <a:lnTo>
                        <a:pt x="12214" y="23082"/>
                      </a:lnTo>
                      <a:lnTo>
                        <a:pt x="11623" y="23673"/>
                      </a:lnTo>
                      <a:lnTo>
                        <a:pt x="6817" y="23673"/>
                      </a:lnTo>
                      <a:cubicBezTo>
                        <a:pt x="6803" y="23496"/>
                        <a:pt x="6729" y="23333"/>
                        <a:pt x="6596" y="23200"/>
                      </a:cubicBezTo>
                      <a:cubicBezTo>
                        <a:pt x="6448" y="23067"/>
                        <a:pt x="6255" y="23008"/>
                        <a:pt x="6063" y="23008"/>
                      </a:cubicBezTo>
                      <a:cubicBezTo>
                        <a:pt x="5856" y="23023"/>
                        <a:pt x="5679" y="23097"/>
                        <a:pt x="5546" y="23245"/>
                      </a:cubicBezTo>
                      <a:cubicBezTo>
                        <a:pt x="5413" y="23393"/>
                        <a:pt x="5339" y="23585"/>
                        <a:pt x="5354" y="23777"/>
                      </a:cubicBezTo>
                      <a:cubicBezTo>
                        <a:pt x="5354" y="23807"/>
                        <a:pt x="5354" y="23836"/>
                        <a:pt x="5368" y="23866"/>
                      </a:cubicBezTo>
                      <a:cubicBezTo>
                        <a:pt x="5324" y="23821"/>
                        <a:pt x="5294" y="23762"/>
                        <a:pt x="5235" y="23718"/>
                      </a:cubicBezTo>
                      <a:cubicBezTo>
                        <a:pt x="5113" y="23596"/>
                        <a:pt x="4942" y="23524"/>
                        <a:pt x="4755" y="23524"/>
                      </a:cubicBezTo>
                      <a:cubicBezTo>
                        <a:pt x="4738" y="23524"/>
                        <a:pt x="4720" y="23524"/>
                        <a:pt x="4703" y="23526"/>
                      </a:cubicBezTo>
                      <a:cubicBezTo>
                        <a:pt x="4629" y="23526"/>
                        <a:pt x="4570" y="23540"/>
                        <a:pt x="4496" y="23570"/>
                      </a:cubicBezTo>
                      <a:cubicBezTo>
                        <a:pt x="4481" y="23555"/>
                        <a:pt x="4466" y="23526"/>
                        <a:pt x="4452" y="23511"/>
                      </a:cubicBezTo>
                      <a:lnTo>
                        <a:pt x="9050" y="18927"/>
                      </a:lnTo>
                      <a:lnTo>
                        <a:pt x="14284" y="18927"/>
                      </a:lnTo>
                      <a:lnTo>
                        <a:pt x="22018" y="11194"/>
                      </a:lnTo>
                      <a:lnTo>
                        <a:pt x="22018" y="5930"/>
                      </a:lnTo>
                      <a:lnTo>
                        <a:pt x="27104" y="844"/>
                      </a:lnTo>
                      <a:lnTo>
                        <a:pt x="31407" y="844"/>
                      </a:lnTo>
                      <a:cubicBezTo>
                        <a:pt x="31436" y="991"/>
                        <a:pt x="31496" y="1139"/>
                        <a:pt x="31614" y="1258"/>
                      </a:cubicBezTo>
                      <a:cubicBezTo>
                        <a:pt x="31762" y="1405"/>
                        <a:pt x="31950" y="1479"/>
                        <a:pt x="32139" y="1479"/>
                      </a:cubicBezTo>
                      <a:cubicBezTo>
                        <a:pt x="32327" y="1479"/>
                        <a:pt x="32516" y="1405"/>
                        <a:pt x="32664" y="1258"/>
                      </a:cubicBezTo>
                      <a:cubicBezTo>
                        <a:pt x="32945" y="977"/>
                        <a:pt x="32945" y="504"/>
                        <a:pt x="32664" y="208"/>
                      </a:cubicBezTo>
                      <a:cubicBezTo>
                        <a:pt x="32516" y="75"/>
                        <a:pt x="32324" y="1"/>
                        <a:pt x="32131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100000">
                      <a:schemeClr val="accent4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6" name="Google Shape;56;p17"/>
                <p:cNvSpPr/>
                <p:nvPr/>
              </p:nvSpPr>
              <p:spPr>
                <a:xfrm>
                  <a:off x="861935" y="2976281"/>
                  <a:ext cx="902630" cy="612241"/>
                </a:xfrm>
                <a:custGeom>
                  <a:rect b="b" l="l" r="r" t="t"/>
                  <a:pathLst>
                    <a:path extrusionOk="0" h="8756" w="12909">
                      <a:moveTo>
                        <a:pt x="12125" y="0"/>
                      </a:moveTo>
                      <a:cubicBezTo>
                        <a:pt x="11711" y="15"/>
                        <a:pt x="11401" y="355"/>
                        <a:pt x="11415" y="769"/>
                      </a:cubicBezTo>
                      <a:cubicBezTo>
                        <a:pt x="11415" y="947"/>
                        <a:pt x="11489" y="1124"/>
                        <a:pt x="11622" y="1257"/>
                      </a:cubicBezTo>
                      <a:cubicBezTo>
                        <a:pt x="11637" y="1272"/>
                        <a:pt x="11637" y="1272"/>
                        <a:pt x="11652" y="1287"/>
                      </a:cubicBezTo>
                      <a:cubicBezTo>
                        <a:pt x="11770" y="1390"/>
                        <a:pt x="11903" y="1449"/>
                        <a:pt x="12051" y="1464"/>
                      </a:cubicBezTo>
                      <a:lnTo>
                        <a:pt x="12051" y="3519"/>
                      </a:lnTo>
                      <a:lnTo>
                        <a:pt x="10750" y="4821"/>
                      </a:lnTo>
                      <a:lnTo>
                        <a:pt x="3712" y="4821"/>
                      </a:lnTo>
                      <a:lnTo>
                        <a:pt x="1139" y="7393"/>
                      </a:lnTo>
                      <a:cubicBezTo>
                        <a:pt x="1006" y="7319"/>
                        <a:pt x="873" y="7275"/>
                        <a:pt x="725" y="7275"/>
                      </a:cubicBezTo>
                      <a:cubicBezTo>
                        <a:pt x="518" y="7290"/>
                        <a:pt x="341" y="7379"/>
                        <a:pt x="208" y="7512"/>
                      </a:cubicBezTo>
                      <a:cubicBezTo>
                        <a:pt x="74" y="7659"/>
                        <a:pt x="1" y="7852"/>
                        <a:pt x="15" y="8044"/>
                      </a:cubicBezTo>
                      <a:cubicBezTo>
                        <a:pt x="15" y="8236"/>
                        <a:pt x="89" y="8414"/>
                        <a:pt x="222" y="8547"/>
                      </a:cubicBezTo>
                      <a:cubicBezTo>
                        <a:pt x="237" y="8547"/>
                        <a:pt x="237" y="8547"/>
                        <a:pt x="252" y="8561"/>
                      </a:cubicBezTo>
                      <a:cubicBezTo>
                        <a:pt x="374" y="8683"/>
                        <a:pt x="545" y="8756"/>
                        <a:pt x="721" y="8756"/>
                      </a:cubicBezTo>
                      <a:cubicBezTo>
                        <a:pt x="737" y="8756"/>
                        <a:pt x="753" y="8755"/>
                        <a:pt x="769" y="8754"/>
                      </a:cubicBezTo>
                      <a:cubicBezTo>
                        <a:pt x="976" y="8754"/>
                        <a:pt x="1154" y="8665"/>
                        <a:pt x="1287" y="8517"/>
                      </a:cubicBezTo>
                      <a:cubicBezTo>
                        <a:pt x="1420" y="8369"/>
                        <a:pt x="1494" y="8192"/>
                        <a:pt x="1479" y="7985"/>
                      </a:cubicBezTo>
                      <a:cubicBezTo>
                        <a:pt x="1479" y="7822"/>
                        <a:pt x="1405" y="7659"/>
                        <a:pt x="1302" y="7541"/>
                      </a:cubicBezTo>
                      <a:lnTo>
                        <a:pt x="3801" y="5042"/>
                      </a:lnTo>
                      <a:lnTo>
                        <a:pt x="10854" y="5042"/>
                      </a:lnTo>
                      <a:lnTo>
                        <a:pt x="12273" y="3623"/>
                      </a:lnTo>
                      <a:lnTo>
                        <a:pt x="12273" y="1464"/>
                      </a:lnTo>
                      <a:cubicBezTo>
                        <a:pt x="12628" y="1405"/>
                        <a:pt x="12909" y="1080"/>
                        <a:pt x="12894" y="710"/>
                      </a:cubicBezTo>
                      <a:cubicBezTo>
                        <a:pt x="12879" y="311"/>
                        <a:pt x="12539" y="0"/>
                        <a:pt x="12155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100000">
                      <a:schemeClr val="accent4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57" name="Google Shape;57;p17"/>
              <p:cNvSpPr/>
              <p:nvPr/>
            </p:nvSpPr>
            <p:spPr>
              <a:xfrm rot="8100000">
                <a:off x="7804003" y="2323730"/>
                <a:ext cx="2270858" cy="1998728"/>
              </a:xfrm>
              <a:custGeom>
                <a:rect b="b" l="l" r="r" t="t"/>
                <a:pathLst>
                  <a:path extrusionOk="0" h="28997" w="32945">
                    <a:moveTo>
                      <a:pt x="32131" y="1"/>
                    </a:moveTo>
                    <a:cubicBezTo>
                      <a:pt x="31954" y="1"/>
                      <a:pt x="31762" y="75"/>
                      <a:pt x="31614" y="208"/>
                    </a:cubicBezTo>
                    <a:cubicBezTo>
                      <a:pt x="31496" y="326"/>
                      <a:pt x="31436" y="474"/>
                      <a:pt x="31407" y="622"/>
                    </a:cubicBezTo>
                    <a:lnTo>
                      <a:pt x="27001" y="622"/>
                    </a:lnTo>
                    <a:lnTo>
                      <a:pt x="21796" y="5841"/>
                    </a:lnTo>
                    <a:lnTo>
                      <a:pt x="21796" y="11105"/>
                    </a:lnTo>
                    <a:lnTo>
                      <a:pt x="14196" y="18705"/>
                    </a:lnTo>
                    <a:lnTo>
                      <a:pt x="8961" y="18705"/>
                    </a:lnTo>
                    <a:lnTo>
                      <a:pt x="4304" y="23363"/>
                    </a:lnTo>
                    <a:cubicBezTo>
                      <a:pt x="4171" y="23259"/>
                      <a:pt x="4008" y="23215"/>
                      <a:pt x="3845" y="23215"/>
                    </a:cubicBezTo>
                    <a:cubicBezTo>
                      <a:pt x="3638" y="23230"/>
                      <a:pt x="3461" y="23304"/>
                      <a:pt x="3328" y="23452"/>
                    </a:cubicBezTo>
                    <a:cubicBezTo>
                      <a:pt x="3195" y="23600"/>
                      <a:pt x="3121" y="23792"/>
                      <a:pt x="3136" y="23984"/>
                    </a:cubicBezTo>
                    <a:cubicBezTo>
                      <a:pt x="3136" y="24176"/>
                      <a:pt x="3210" y="24339"/>
                      <a:pt x="3343" y="24472"/>
                    </a:cubicBezTo>
                    <a:cubicBezTo>
                      <a:pt x="3357" y="24487"/>
                      <a:pt x="3357" y="24487"/>
                      <a:pt x="3372" y="24502"/>
                    </a:cubicBezTo>
                    <a:cubicBezTo>
                      <a:pt x="3505" y="24635"/>
                      <a:pt x="3697" y="24694"/>
                      <a:pt x="3890" y="24694"/>
                    </a:cubicBezTo>
                    <a:cubicBezTo>
                      <a:pt x="3964" y="24694"/>
                      <a:pt x="4038" y="24664"/>
                      <a:pt x="4111" y="24649"/>
                    </a:cubicBezTo>
                    <a:lnTo>
                      <a:pt x="4111" y="24649"/>
                    </a:lnTo>
                    <a:lnTo>
                      <a:pt x="1125" y="27621"/>
                    </a:lnTo>
                    <a:cubicBezTo>
                      <a:pt x="1006" y="27547"/>
                      <a:pt x="859" y="27518"/>
                      <a:pt x="711" y="27518"/>
                    </a:cubicBezTo>
                    <a:cubicBezTo>
                      <a:pt x="518" y="27518"/>
                      <a:pt x="341" y="27607"/>
                      <a:pt x="208" y="27754"/>
                    </a:cubicBezTo>
                    <a:cubicBezTo>
                      <a:pt x="60" y="27902"/>
                      <a:pt x="1" y="28080"/>
                      <a:pt x="1" y="28287"/>
                    </a:cubicBezTo>
                    <a:cubicBezTo>
                      <a:pt x="16" y="28479"/>
                      <a:pt x="90" y="28642"/>
                      <a:pt x="223" y="28775"/>
                    </a:cubicBezTo>
                    <a:cubicBezTo>
                      <a:pt x="223" y="28790"/>
                      <a:pt x="237" y="28790"/>
                      <a:pt x="237" y="28804"/>
                    </a:cubicBezTo>
                    <a:cubicBezTo>
                      <a:pt x="385" y="28937"/>
                      <a:pt x="578" y="28997"/>
                      <a:pt x="770" y="28997"/>
                    </a:cubicBezTo>
                    <a:cubicBezTo>
                      <a:pt x="962" y="28982"/>
                      <a:pt x="1154" y="28908"/>
                      <a:pt x="1287" y="28760"/>
                    </a:cubicBezTo>
                    <a:cubicBezTo>
                      <a:pt x="1420" y="28612"/>
                      <a:pt x="1494" y="28420"/>
                      <a:pt x="1480" y="28228"/>
                    </a:cubicBezTo>
                    <a:cubicBezTo>
                      <a:pt x="1480" y="28050"/>
                      <a:pt x="1406" y="27902"/>
                      <a:pt x="1302" y="27769"/>
                    </a:cubicBezTo>
                    <a:lnTo>
                      <a:pt x="4259" y="24812"/>
                    </a:lnTo>
                    <a:cubicBezTo>
                      <a:pt x="4392" y="24945"/>
                      <a:pt x="4585" y="25004"/>
                      <a:pt x="4762" y="25004"/>
                    </a:cubicBezTo>
                    <a:cubicBezTo>
                      <a:pt x="4969" y="24989"/>
                      <a:pt x="5147" y="24901"/>
                      <a:pt x="5280" y="24768"/>
                    </a:cubicBezTo>
                    <a:cubicBezTo>
                      <a:pt x="5413" y="24620"/>
                      <a:pt x="5487" y="24428"/>
                      <a:pt x="5472" y="24235"/>
                    </a:cubicBezTo>
                    <a:cubicBezTo>
                      <a:pt x="5472" y="24206"/>
                      <a:pt x="5472" y="24176"/>
                      <a:pt x="5457" y="24132"/>
                    </a:cubicBezTo>
                    <a:lnTo>
                      <a:pt x="5457" y="24132"/>
                    </a:lnTo>
                    <a:cubicBezTo>
                      <a:pt x="5487" y="24191"/>
                      <a:pt x="5531" y="24235"/>
                      <a:pt x="5561" y="24265"/>
                    </a:cubicBezTo>
                    <a:cubicBezTo>
                      <a:pt x="5575" y="24280"/>
                      <a:pt x="5575" y="24280"/>
                      <a:pt x="5590" y="24295"/>
                    </a:cubicBezTo>
                    <a:cubicBezTo>
                      <a:pt x="5725" y="24416"/>
                      <a:pt x="5886" y="24489"/>
                      <a:pt x="6071" y="24489"/>
                    </a:cubicBezTo>
                    <a:cubicBezTo>
                      <a:pt x="6088" y="24489"/>
                      <a:pt x="6105" y="24488"/>
                      <a:pt x="6122" y="24487"/>
                    </a:cubicBezTo>
                    <a:cubicBezTo>
                      <a:pt x="6315" y="24472"/>
                      <a:pt x="6492" y="24398"/>
                      <a:pt x="6625" y="24250"/>
                    </a:cubicBezTo>
                    <a:cubicBezTo>
                      <a:pt x="6729" y="24147"/>
                      <a:pt x="6788" y="24028"/>
                      <a:pt x="6817" y="23895"/>
                    </a:cubicBezTo>
                    <a:lnTo>
                      <a:pt x="11712" y="23895"/>
                    </a:lnTo>
                    <a:lnTo>
                      <a:pt x="12436" y="23171"/>
                    </a:lnTo>
                    <a:lnTo>
                      <a:pt x="12436" y="21382"/>
                    </a:lnTo>
                    <a:cubicBezTo>
                      <a:pt x="12584" y="21352"/>
                      <a:pt x="12717" y="21278"/>
                      <a:pt x="12821" y="21160"/>
                    </a:cubicBezTo>
                    <a:cubicBezTo>
                      <a:pt x="12954" y="21027"/>
                      <a:pt x="13028" y="20835"/>
                      <a:pt x="13013" y="20642"/>
                    </a:cubicBezTo>
                    <a:cubicBezTo>
                      <a:pt x="12998" y="20435"/>
                      <a:pt x="12909" y="20258"/>
                      <a:pt x="12776" y="20125"/>
                    </a:cubicBezTo>
                    <a:cubicBezTo>
                      <a:pt x="12641" y="20003"/>
                      <a:pt x="12468" y="19931"/>
                      <a:pt x="12293" y="19931"/>
                    </a:cubicBezTo>
                    <a:cubicBezTo>
                      <a:pt x="12276" y="19931"/>
                      <a:pt x="12260" y="19931"/>
                      <a:pt x="12244" y="19933"/>
                    </a:cubicBezTo>
                    <a:cubicBezTo>
                      <a:pt x="12052" y="19933"/>
                      <a:pt x="11859" y="20021"/>
                      <a:pt x="11726" y="20169"/>
                    </a:cubicBezTo>
                    <a:cubicBezTo>
                      <a:pt x="11593" y="20302"/>
                      <a:pt x="11534" y="20494"/>
                      <a:pt x="11534" y="20687"/>
                    </a:cubicBezTo>
                    <a:cubicBezTo>
                      <a:pt x="11549" y="20879"/>
                      <a:pt x="11623" y="21056"/>
                      <a:pt x="11756" y="21189"/>
                    </a:cubicBezTo>
                    <a:cubicBezTo>
                      <a:pt x="11756" y="21189"/>
                      <a:pt x="11771" y="21204"/>
                      <a:pt x="11771" y="21204"/>
                    </a:cubicBezTo>
                    <a:cubicBezTo>
                      <a:pt x="11904" y="21322"/>
                      <a:pt x="12052" y="21382"/>
                      <a:pt x="12214" y="21396"/>
                    </a:cubicBezTo>
                    <a:lnTo>
                      <a:pt x="12214" y="23082"/>
                    </a:lnTo>
                    <a:lnTo>
                      <a:pt x="11623" y="23673"/>
                    </a:lnTo>
                    <a:lnTo>
                      <a:pt x="6817" y="23673"/>
                    </a:lnTo>
                    <a:cubicBezTo>
                      <a:pt x="6803" y="23496"/>
                      <a:pt x="6729" y="23333"/>
                      <a:pt x="6596" y="23200"/>
                    </a:cubicBezTo>
                    <a:cubicBezTo>
                      <a:pt x="6448" y="23067"/>
                      <a:pt x="6255" y="23008"/>
                      <a:pt x="6063" y="23008"/>
                    </a:cubicBezTo>
                    <a:cubicBezTo>
                      <a:pt x="5856" y="23023"/>
                      <a:pt x="5679" y="23097"/>
                      <a:pt x="5546" y="23245"/>
                    </a:cubicBezTo>
                    <a:cubicBezTo>
                      <a:pt x="5413" y="23393"/>
                      <a:pt x="5339" y="23585"/>
                      <a:pt x="5354" y="23777"/>
                    </a:cubicBezTo>
                    <a:cubicBezTo>
                      <a:pt x="5354" y="23807"/>
                      <a:pt x="5354" y="23836"/>
                      <a:pt x="5368" y="23866"/>
                    </a:cubicBezTo>
                    <a:cubicBezTo>
                      <a:pt x="5324" y="23821"/>
                      <a:pt x="5294" y="23762"/>
                      <a:pt x="5235" y="23718"/>
                    </a:cubicBezTo>
                    <a:cubicBezTo>
                      <a:pt x="5113" y="23596"/>
                      <a:pt x="4942" y="23524"/>
                      <a:pt x="4755" y="23524"/>
                    </a:cubicBezTo>
                    <a:cubicBezTo>
                      <a:pt x="4738" y="23524"/>
                      <a:pt x="4720" y="23524"/>
                      <a:pt x="4703" y="23526"/>
                    </a:cubicBezTo>
                    <a:cubicBezTo>
                      <a:pt x="4629" y="23526"/>
                      <a:pt x="4570" y="23540"/>
                      <a:pt x="4496" y="23570"/>
                    </a:cubicBezTo>
                    <a:cubicBezTo>
                      <a:pt x="4481" y="23555"/>
                      <a:pt x="4466" y="23526"/>
                      <a:pt x="4452" y="23511"/>
                    </a:cubicBezTo>
                    <a:lnTo>
                      <a:pt x="9050" y="18927"/>
                    </a:lnTo>
                    <a:lnTo>
                      <a:pt x="14284" y="18927"/>
                    </a:lnTo>
                    <a:lnTo>
                      <a:pt x="22018" y="11194"/>
                    </a:lnTo>
                    <a:lnTo>
                      <a:pt x="22018" y="5930"/>
                    </a:lnTo>
                    <a:lnTo>
                      <a:pt x="27104" y="844"/>
                    </a:lnTo>
                    <a:lnTo>
                      <a:pt x="31407" y="844"/>
                    </a:lnTo>
                    <a:cubicBezTo>
                      <a:pt x="31436" y="991"/>
                      <a:pt x="31496" y="1139"/>
                      <a:pt x="31614" y="1258"/>
                    </a:cubicBezTo>
                    <a:cubicBezTo>
                      <a:pt x="31762" y="1405"/>
                      <a:pt x="31950" y="1479"/>
                      <a:pt x="32139" y="1479"/>
                    </a:cubicBezTo>
                    <a:cubicBezTo>
                      <a:pt x="32327" y="1479"/>
                      <a:pt x="32516" y="1405"/>
                      <a:pt x="32664" y="1258"/>
                    </a:cubicBezTo>
                    <a:cubicBezTo>
                      <a:pt x="32945" y="977"/>
                      <a:pt x="32945" y="504"/>
                      <a:pt x="32664" y="208"/>
                    </a:cubicBezTo>
                    <a:cubicBezTo>
                      <a:pt x="32516" y="75"/>
                      <a:pt x="32324" y="1"/>
                      <a:pt x="32131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accent4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" name="Google Shape;58;p17"/>
              <p:cNvSpPr/>
              <p:nvPr/>
            </p:nvSpPr>
            <p:spPr>
              <a:xfrm rot="8100000">
                <a:off x="7630653" y="2447034"/>
                <a:ext cx="2363567" cy="2049666"/>
              </a:xfrm>
              <a:custGeom>
                <a:rect b="b" l="l" r="r" t="t"/>
                <a:pathLst>
                  <a:path extrusionOk="0" h="29736" w="34290">
                    <a:moveTo>
                      <a:pt x="33477" y="0"/>
                    </a:moveTo>
                    <a:cubicBezTo>
                      <a:pt x="33285" y="0"/>
                      <a:pt x="33107" y="59"/>
                      <a:pt x="32959" y="207"/>
                    </a:cubicBezTo>
                    <a:cubicBezTo>
                      <a:pt x="32708" y="458"/>
                      <a:pt x="32678" y="843"/>
                      <a:pt x="32856" y="1124"/>
                    </a:cubicBezTo>
                    <a:lnTo>
                      <a:pt x="28908" y="5072"/>
                    </a:lnTo>
                    <a:lnTo>
                      <a:pt x="24073" y="5072"/>
                    </a:lnTo>
                    <a:lnTo>
                      <a:pt x="21160" y="7999"/>
                    </a:lnTo>
                    <a:lnTo>
                      <a:pt x="21160" y="10779"/>
                    </a:lnTo>
                    <a:lnTo>
                      <a:pt x="18277" y="13722"/>
                    </a:lnTo>
                    <a:lnTo>
                      <a:pt x="13471" y="18542"/>
                    </a:lnTo>
                    <a:lnTo>
                      <a:pt x="13471" y="23865"/>
                    </a:lnTo>
                    <a:lnTo>
                      <a:pt x="11046" y="26290"/>
                    </a:lnTo>
                    <a:lnTo>
                      <a:pt x="3298" y="26290"/>
                    </a:lnTo>
                    <a:lnTo>
                      <a:pt x="1184" y="28404"/>
                    </a:lnTo>
                    <a:cubicBezTo>
                      <a:pt x="1064" y="28311"/>
                      <a:pt x="921" y="28254"/>
                      <a:pt x="775" y="28254"/>
                    </a:cubicBezTo>
                    <a:cubicBezTo>
                      <a:pt x="759" y="28254"/>
                      <a:pt x="742" y="28255"/>
                      <a:pt x="725" y="28257"/>
                    </a:cubicBezTo>
                    <a:cubicBezTo>
                      <a:pt x="518" y="28257"/>
                      <a:pt x="341" y="28345"/>
                      <a:pt x="208" y="28493"/>
                    </a:cubicBezTo>
                    <a:cubicBezTo>
                      <a:pt x="75" y="28641"/>
                      <a:pt x="1" y="28818"/>
                      <a:pt x="16" y="29025"/>
                    </a:cubicBezTo>
                    <a:cubicBezTo>
                      <a:pt x="16" y="29203"/>
                      <a:pt x="90" y="29380"/>
                      <a:pt x="223" y="29513"/>
                    </a:cubicBezTo>
                    <a:cubicBezTo>
                      <a:pt x="237" y="29513"/>
                      <a:pt x="237" y="29528"/>
                      <a:pt x="252" y="29528"/>
                    </a:cubicBezTo>
                    <a:cubicBezTo>
                      <a:pt x="385" y="29661"/>
                      <a:pt x="577" y="29735"/>
                      <a:pt x="770" y="29735"/>
                    </a:cubicBezTo>
                    <a:cubicBezTo>
                      <a:pt x="977" y="29720"/>
                      <a:pt x="1154" y="29632"/>
                      <a:pt x="1287" y="29499"/>
                    </a:cubicBezTo>
                    <a:cubicBezTo>
                      <a:pt x="1420" y="29351"/>
                      <a:pt x="1494" y="29158"/>
                      <a:pt x="1479" y="28966"/>
                    </a:cubicBezTo>
                    <a:cubicBezTo>
                      <a:pt x="1479" y="28818"/>
                      <a:pt x="1435" y="28671"/>
                      <a:pt x="1346" y="28552"/>
                    </a:cubicBezTo>
                    <a:lnTo>
                      <a:pt x="3387" y="26512"/>
                    </a:lnTo>
                    <a:lnTo>
                      <a:pt x="11135" y="26512"/>
                    </a:lnTo>
                    <a:lnTo>
                      <a:pt x="13678" y="23954"/>
                    </a:lnTo>
                    <a:lnTo>
                      <a:pt x="13678" y="18631"/>
                    </a:lnTo>
                    <a:lnTo>
                      <a:pt x="18424" y="13884"/>
                    </a:lnTo>
                    <a:lnTo>
                      <a:pt x="21352" y="10912"/>
                    </a:lnTo>
                    <a:lnTo>
                      <a:pt x="21382" y="10883"/>
                    </a:lnTo>
                    <a:lnTo>
                      <a:pt x="21382" y="8088"/>
                    </a:lnTo>
                    <a:lnTo>
                      <a:pt x="24161" y="5294"/>
                    </a:lnTo>
                    <a:lnTo>
                      <a:pt x="28997" y="5294"/>
                    </a:lnTo>
                    <a:lnTo>
                      <a:pt x="33004" y="1301"/>
                    </a:lnTo>
                    <a:cubicBezTo>
                      <a:pt x="33143" y="1413"/>
                      <a:pt x="33311" y="1468"/>
                      <a:pt x="33479" y="1468"/>
                    </a:cubicBezTo>
                    <a:cubicBezTo>
                      <a:pt x="33667" y="1468"/>
                      <a:pt x="33853" y="1398"/>
                      <a:pt x="33994" y="1257"/>
                    </a:cubicBezTo>
                    <a:cubicBezTo>
                      <a:pt x="34290" y="961"/>
                      <a:pt x="34290" y="503"/>
                      <a:pt x="33994" y="207"/>
                    </a:cubicBezTo>
                    <a:cubicBezTo>
                      <a:pt x="33861" y="59"/>
                      <a:pt x="33669" y="0"/>
                      <a:pt x="33477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accent4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59" name="Google Shape;59;p17"/>
          <p:cNvSpPr/>
          <p:nvPr/>
        </p:nvSpPr>
        <p:spPr>
          <a:xfrm flipH="1">
            <a:off x="7831287" y="3850400"/>
            <a:ext cx="1804200" cy="1804200"/>
          </a:xfrm>
          <a:prstGeom prst="ellipse">
            <a:avLst/>
          </a:prstGeom>
          <a:gradFill>
            <a:gsLst>
              <a:gs pos="0">
                <a:srgbClr val="5FFFF1">
                  <a:alpha val="54117"/>
                </a:srgbClr>
              </a:gs>
              <a:gs pos="23000">
                <a:srgbClr val="21C79D">
                  <a:alpha val="36862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7"/>
          <p:cNvSpPr/>
          <p:nvPr/>
        </p:nvSpPr>
        <p:spPr>
          <a:xfrm flipH="1">
            <a:off x="-1178400" y="1414300"/>
            <a:ext cx="2141400" cy="2141400"/>
          </a:xfrm>
          <a:prstGeom prst="ellipse">
            <a:avLst/>
          </a:prstGeom>
          <a:gradFill>
            <a:gsLst>
              <a:gs pos="0">
                <a:srgbClr val="5FFFF1">
                  <a:alpha val="54117"/>
                </a:srgbClr>
              </a:gs>
              <a:gs pos="23000">
                <a:srgbClr val="21C79D">
                  <a:alpha val="36862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gradFill>
          <a:gsLst>
            <a:gs pos="0">
              <a:schemeClr val="lt2"/>
            </a:gs>
            <a:gs pos="100000">
              <a:schemeClr val="lt1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8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63" name="Google Shape;63;p18"/>
          <p:cNvSpPr txBox="1"/>
          <p:nvPr>
            <p:ph type="title"/>
          </p:nvPr>
        </p:nvSpPr>
        <p:spPr>
          <a:xfrm>
            <a:off x="720000" y="3859100"/>
            <a:ext cx="7704000" cy="749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gradFill>
          <a:gsLst>
            <a:gs pos="0">
              <a:schemeClr val="lt2"/>
            </a:gs>
            <a:gs pos="100000">
              <a:schemeClr val="lt1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9"/>
          <p:cNvSpPr txBox="1"/>
          <p:nvPr>
            <p:ph hasCustomPrompt="1" type="title"/>
          </p:nvPr>
        </p:nvSpPr>
        <p:spPr>
          <a:xfrm>
            <a:off x="1284000" y="1366338"/>
            <a:ext cx="6576000" cy="15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66" name="Google Shape;66;p19"/>
          <p:cNvSpPr txBox="1"/>
          <p:nvPr>
            <p:ph idx="1" type="subTitle"/>
          </p:nvPr>
        </p:nvSpPr>
        <p:spPr>
          <a:xfrm>
            <a:off x="1284000" y="3063763"/>
            <a:ext cx="6576000" cy="71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67" name="Google Shape;67;p19"/>
          <p:cNvGrpSpPr/>
          <p:nvPr/>
        </p:nvGrpSpPr>
        <p:grpSpPr>
          <a:xfrm>
            <a:off x="7668200" y="-880263"/>
            <a:ext cx="2239418" cy="2778714"/>
            <a:chOff x="7668200" y="-880263"/>
            <a:chExt cx="2239418" cy="2778714"/>
          </a:xfrm>
        </p:grpSpPr>
        <p:sp>
          <p:nvSpPr>
            <p:cNvPr id="68" name="Google Shape;68;p19"/>
            <p:cNvSpPr/>
            <p:nvPr/>
          </p:nvSpPr>
          <p:spPr>
            <a:xfrm flipH="1" rot="10800000">
              <a:off x="7886558" y="-880263"/>
              <a:ext cx="2021060" cy="2541910"/>
            </a:xfrm>
            <a:custGeom>
              <a:rect b="b" l="l" r="r" t="t"/>
              <a:pathLst>
                <a:path extrusionOk="0" h="36656" w="29145">
                  <a:moveTo>
                    <a:pt x="28390" y="1"/>
                  </a:moveTo>
                  <a:cubicBezTo>
                    <a:pt x="28006" y="1"/>
                    <a:pt x="27666" y="311"/>
                    <a:pt x="27651" y="711"/>
                  </a:cubicBezTo>
                  <a:cubicBezTo>
                    <a:pt x="27651" y="873"/>
                    <a:pt x="27695" y="1021"/>
                    <a:pt x="27784" y="1139"/>
                  </a:cubicBezTo>
                  <a:lnTo>
                    <a:pt x="26128" y="2810"/>
                  </a:lnTo>
                  <a:lnTo>
                    <a:pt x="26128" y="2855"/>
                  </a:lnTo>
                  <a:lnTo>
                    <a:pt x="26128" y="10721"/>
                  </a:lnTo>
                  <a:lnTo>
                    <a:pt x="21248" y="15600"/>
                  </a:lnTo>
                  <a:lnTo>
                    <a:pt x="15630" y="15600"/>
                  </a:lnTo>
                  <a:lnTo>
                    <a:pt x="7719" y="23511"/>
                  </a:lnTo>
                  <a:lnTo>
                    <a:pt x="7719" y="28908"/>
                  </a:lnTo>
                  <a:lnTo>
                    <a:pt x="1287" y="35355"/>
                  </a:lnTo>
                  <a:cubicBezTo>
                    <a:pt x="1145" y="35234"/>
                    <a:pt x="973" y="35175"/>
                    <a:pt x="802" y="35175"/>
                  </a:cubicBezTo>
                  <a:cubicBezTo>
                    <a:pt x="615" y="35175"/>
                    <a:pt x="428" y="35246"/>
                    <a:pt x="281" y="35384"/>
                  </a:cubicBezTo>
                  <a:cubicBezTo>
                    <a:pt x="1" y="35680"/>
                    <a:pt x="1" y="36153"/>
                    <a:pt x="281" y="36434"/>
                  </a:cubicBezTo>
                  <a:cubicBezTo>
                    <a:pt x="429" y="36582"/>
                    <a:pt x="618" y="36656"/>
                    <a:pt x="806" y="36656"/>
                  </a:cubicBezTo>
                  <a:cubicBezTo>
                    <a:pt x="995" y="36656"/>
                    <a:pt x="1183" y="36582"/>
                    <a:pt x="1331" y="36434"/>
                  </a:cubicBezTo>
                  <a:cubicBezTo>
                    <a:pt x="1583" y="36183"/>
                    <a:pt x="1612" y="35798"/>
                    <a:pt x="1435" y="35517"/>
                  </a:cubicBezTo>
                  <a:lnTo>
                    <a:pt x="7941" y="29011"/>
                  </a:lnTo>
                  <a:lnTo>
                    <a:pt x="7941" y="23614"/>
                  </a:lnTo>
                  <a:lnTo>
                    <a:pt x="15718" y="15822"/>
                  </a:lnTo>
                  <a:lnTo>
                    <a:pt x="21337" y="15822"/>
                  </a:lnTo>
                  <a:lnTo>
                    <a:pt x="26350" y="10824"/>
                  </a:lnTo>
                  <a:lnTo>
                    <a:pt x="26350" y="10765"/>
                  </a:lnTo>
                  <a:lnTo>
                    <a:pt x="26350" y="2899"/>
                  </a:lnTo>
                  <a:lnTo>
                    <a:pt x="27932" y="1302"/>
                  </a:lnTo>
                  <a:cubicBezTo>
                    <a:pt x="28050" y="1406"/>
                    <a:pt x="28198" y="1465"/>
                    <a:pt x="28360" y="1480"/>
                  </a:cubicBezTo>
                  <a:cubicBezTo>
                    <a:pt x="28370" y="1480"/>
                    <a:pt x="28379" y="1480"/>
                    <a:pt x="28388" y="1480"/>
                  </a:cubicBezTo>
                  <a:cubicBezTo>
                    <a:pt x="28789" y="1480"/>
                    <a:pt x="29115" y="1160"/>
                    <a:pt x="29129" y="770"/>
                  </a:cubicBezTo>
                  <a:cubicBezTo>
                    <a:pt x="29144" y="548"/>
                    <a:pt x="29055" y="356"/>
                    <a:pt x="28922" y="208"/>
                  </a:cubicBezTo>
                  <a:cubicBezTo>
                    <a:pt x="28789" y="90"/>
                    <a:pt x="28612" y="1"/>
                    <a:pt x="28420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19"/>
            <p:cNvSpPr/>
            <p:nvPr/>
          </p:nvSpPr>
          <p:spPr>
            <a:xfrm flipH="1" rot="10800000">
              <a:off x="7668200" y="-380156"/>
              <a:ext cx="2015859" cy="2278607"/>
            </a:xfrm>
            <a:custGeom>
              <a:rect b="b" l="l" r="r" t="t"/>
              <a:pathLst>
                <a:path extrusionOk="0" h="32859" w="29070">
                  <a:moveTo>
                    <a:pt x="28330" y="0"/>
                  </a:moveTo>
                  <a:cubicBezTo>
                    <a:pt x="28138" y="0"/>
                    <a:pt x="27961" y="59"/>
                    <a:pt x="27828" y="193"/>
                  </a:cubicBezTo>
                  <a:cubicBezTo>
                    <a:pt x="27680" y="326"/>
                    <a:pt x="27591" y="503"/>
                    <a:pt x="27591" y="710"/>
                  </a:cubicBezTo>
                  <a:cubicBezTo>
                    <a:pt x="27576" y="858"/>
                    <a:pt x="27621" y="991"/>
                    <a:pt x="27695" y="1124"/>
                  </a:cubicBezTo>
                  <a:lnTo>
                    <a:pt x="24723" y="4096"/>
                  </a:lnTo>
                  <a:cubicBezTo>
                    <a:pt x="24737" y="4022"/>
                    <a:pt x="24767" y="3963"/>
                    <a:pt x="24767" y="3889"/>
                  </a:cubicBezTo>
                  <a:cubicBezTo>
                    <a:pt x="24767" y="3682"/>
                    <a:pt x="24708" y="3505"/>
                    <a:pt x="24560" y="3357"/>
                  </a:cubicBezTo>
                  <a:cubicBezTo>
                    <a:pt x="24560" y="3342"/>
                    <a:pt x="24560" y="3342"/>
                    <a:pt x="24545" y="3327"/>
                  </a:cubicBezTo>
                  <a:cubicBezTo>
                    <a:pt x="24412" y="3209"/>
                    <a:pt x="24235" y="3120"/>
                    <a:pt x="24057" y="3120"/>
                  </a:cubicBezTo>
                  <a:cubicBezTo>
                    <a:pt x="24040" y="3119"/>
                    <a:pt x="24022" y="3118"/>
                    <a:pt x="24005" y="3118"/>
                  </a:cubicBezTo>
                  <a:cubicBezTo>
                    <a:pt x="23820" y="3118"/>
                    <a:pt x="23660" y="3191"/>
                    <a:pt x="23525" y="3312"/>
                  </a:cubicBezTo>
                  <a:cubicBezTo>
                    <a:pt x="23377" y="3445"/>
                    <a:pt x="23288" y="3638"/>
                    <a:pt x="23288" y="3830"/>
                  </a:cubicBezTo>
                  <a:cubicBezTo>
                    <a:pt x="23274" y="3993"/>
                    <a:pt x="23333" y="4155"/>
                    <a:pt x="23436" y="4288"/>
                  </a:cubicBezTo>
                  <a:lnTo>
                    <a:pt x="18779" y="8946"/>
                  </a:lnTo>
                  <a:lnTo>
                    <a:pt x="18779" y="14180"/>
                  </a:lnTo>
                  <a:lnTo>
                    <a:pt x="11178" y="21780"/>
                  </a:lnTo>
                  <a:lnTo>
                    <a:pt x="5915" y="21780"/>
                  </a:lnTo>
                  <a:lnTo>
                    <a:pt x="695" y="27000"/>
                  </a:lnTo>
                  <a:lnTo>
                    <a:pt x="695" y="31391"/>
                  </a:lnTo>
                  <a:cubicBezTo>
                    <a:pt x="547" y="31421"/>
                    <a:pt x="399" y="31495"/>
                    <a:pt x="281" y="31598"/>
                  </a:cubicBezTo>
                  <a:cubicBezTo>
                    <a:pt x="0" y="31894"/>
                    <a:pt x="0" y="32367"/>
                    <a:pt x="281" y="32648"/>
                  </a:cubicBezTo>
                  <a:cubicBezTo>
                    <a:pt x="429" y="32789"/>
                    <a:pt x="617" y="32859"/>
                    <a:pt x="806" y="32859"/>
                  </a:cubicBezTo>
                  <a:cubicBezTo>
                    <a:pt x="994" y="32859"/>
                    <a:pt x="1183" y="32789"/>
                    <a:pt x="1331" y="32648"/>
                  </a:cubicBezTo>
                  <a:cubicBezTo>
                    <a:pt x="1612" y="32367"/>
                    <a:pt x="1612" y="31894"/>
                    <a:pt x="1331" y="31598"/>
                  </a:cubicBezTo>
                  <a:cubicBezTo>
                    <a:pt x="1213" y="31495"/>
                    <a:pt x="1065" y="31421"/>
                    <a:pt x="917" y="31391"/>
                  </a:cubicBezTo>
                  <a:lnTo>
                    <a:pt x="917" y="27089"/>
                  </a:lnTo>
                  <a:lnTo>
                    <a:pt x="6003" y="22002"/>
                  </a:lnTo>
                  <a:lnTo>
                    <a:pt x="11267" y="22002"/>
                  </a:lnTo>
                  <a:lnTo>
                    <a:pt x="19000" y="14284"/>
                  </a:lnTo>
                  <a:lnTo>
                    <a:pt x="19000" y="9035"/>
                  </a:lnTo>
                  <a:lnTo>
                    <a:pt x="23584" y="4451"/>
                  </a:lnTo>
                  <a:cubicBezTo>
                    <a:pt x="23599" y="4466"/>
                    <a:pt x="23614" y="4466"/>
                    <a:pt x="23643" y="4481"/>
                  </a:cubicBezTo>
                  <a:cubicBezTo>
                    <a:pt x="23614" y="4554"/>
                    <a:pt x="23599" y="4628"/>
                    <a:pt x="23599" y="4702"/>
                  </a:cubicBezTo>
                  <a:cubicBezTo>
                    <a:pt x="23584" y="4895"/>
                    <a:pt x="23658" y="5087"/>
                    <a:pt x="23791" y="5235"/>
                  </a:cubicBezTo>
                  <a:cubicBezTo>
                    <a:pt x="23835" y="5279"/>
                    <a:pt x="23895" y="5323"/>
                    <a:pt x="23939" y="5353"/>
                  </a:cubicBezTo>
                  <a:cubicBezTo>
                    <a:pt x="23909" y="5353"/>
                    <a:pt x="23880" y="5338"/>
                    <a:pt x="23850" y="5338"/>
                  </a:cubicBezTo>
                  <a:cubicBezTo>
                    <a:pt x="23658" y="5338"/>
                    <a:pt x="23466" y="5397"/>
                    <a:pt x="23318" y="5530"/>
                  </a:cubicBezTo>
                  <a:cubicBezTo>
                    <a:pt x="23170" y="5663"/>
                    <a:pt x="23096" y="5856"/>
                    <a:pt x="23081" y="6048"/>
                  </a:cubicBezTo>
                  <a:cubicBezTo>
                    <a:pt x="23081" y="6240"/>
                    <a:pt x="23140" y="6432"/>
                    <a:pt x="23274" y="6580"/>
                  </a:cubicBezTo>
                  <a:cubicBezTo>
                    <a:pt x="23407" y="6713"/>
                    <a:pt x="23569" y="6787"/>
                    <a:pt x="23747" y="6817"/>
                  </a:cubicBezTo>
                  <a:lnTo>
                    <a:pt x="23747" y="11607"/>
                  </a:lnTo>
                  <a:lnTo>
                    <a:pt x="23155" y="12214"/>
                  </a:lnTo>
                  <a:lnTo>
                    <a:pt x="21470" y="12214"/>
                  </a:lnTo>
                  <a:cubicBezTo>
                    <a:pt x="21455" y="12036"/>
                    <a:pt x="21396" y="11888"/>
                    <a:pt x="21277" y="11755"/>
                  </a:cubicBezTo>
                  <a:cubicBezTo>
                    <a:pt x="21277" y="11755"/>
                    <a:pt x="21263" y="11741"/>
                    <a:pt x="21263" y="11741"/>
                  </a:cubicBezTo>
                  <a:cubicBezTo>
                    <a:pt x="21130" y="11607"/>
                    <a:pt x="20952" y="11534"/>
                    <a:pt x="20760" y="11519"/>
                  </a:cubicBezTo>
                  <a:cubicBezTo>
                    <a:pt x="20568" y="11519"/>
                    <a:pt x="20375" y="11593"/>
                    <a:pt x="20242" y="11726"/>
                  </a:cubicBezTo>
                  <a:cubicBezTo>
                    <a:pt x="20095" y="11859"/>
                    <a:pt x="20006" y="12036"/>
                    <a:pt x="20006" y="12228"/>
                  </a:cubicBezTo>
                  <a:cubicBezTo>
                    <a:pt x="19991" y="12435"/>
                    <a:pt x="20065" y="12628"/>
                    <a:pt x="20198" y="12761"/>
                  </a:cubicBezTo>
                  <a:cubicBezTo>
                    <a:pt x="20331" y="12909"/>
                    <a:pt x="20509" y="12997"/>
                    <a:pt x="20701" y="12997"/>
                  </a:cubicBezTo>
                  <a:cubicBezTo>
                    <a:pt x="20718" y="12999"/>
                    <a:pt x="20736" y="12999"/>
                    <a:pt x="20753" y="12999"/>
                  </a:cubicBezTo>
                  <a:cubicBezTo>
                    <a:pt x="20940" y="12999"/>
                    <a:pt x="21111" y="12927"/>
                    <a:pt x="21233" y="12805"/>
                  </a:cubicBezTo>
                  <a:cubicBezTo>
                    <a:pt x="21351" y="12702"/>
                    <a:pt x="21425" y="12569"/>
                    <a:pt x="21455" y="12421"/>
                  </a:cubicBezTo>
                  <a:lnTo>
                    <a:pt x="23244" y="12421"/>
                  </a:lnTo>
                  <a:lnTo>
                    <a:pt x="23969" y="11696"/>
                  </a:lnTo>
                  <a:lnTo>
                    <a:pt x="23969" y="6802"/>
                  </a:lnTo>
                  <a:cubicBezTo>
                    <a:pt x="24102" y="6772"/>
                    <a:pt x="24220" y="6713"/>
                    <a:pt x="24323" y="6625"/>
                  </a:cubicBezTo>
                  <a:cubicBezTo>
                    <a:pt x="24471" y="6491"/>
                    <a:pt x="24545" y="6299"/>
                    <a:pt x="24560" y="6107"/>
                  </a:cubicBezTo>
                  <a:cubicBezTo>
                    <a:pt x="24560" y="5915"/>
                    <a:pt x="24501" y="5723"/>
                    <a:pt x="24368" y="5575"/>
                  </a:cubicBezTo>
                  <a:cubicBezTo>
                    <a:pt x="24353" y="5575"/>
                    <a:pt x="24353" y="5560"/>
                    <a:pt x="24338" y="5560"/>
                  </a:cubicBezTo>
                  <a:cubicBezTo>
                    <a:pt x="24309" y="5516"/>
                    <a:pt x="24264" y="5486"/>
                    <a:pt x="24205" y="5456"/>
                  </a:cubicBezTo>
                  <a:cubicBezTo>
                    <a:pt x="24235" y="5456"/>
                    <a:pt x="24264" y="5471"/>
                    <a:pt x="24309" y="5471"/>
                  </a:cubicBezTo>
                  <a:cubicBezTo>
                    <a:pt x="24501" y="5471"/>
                    <a:pt x="24693" y="5397"/>
                    <a:pt x="24826" y="5264"/>
                  </a:cubicBezTo>
                  <a:cubicBezTo>
                    <a:pt x="24974" y="5131"/>
                    <a:pt x="25063" y="4954"/>
                    <a:pt x="25063" y="4761"/>
                  </a:cubicBezTo>
                  <a:cubicBezTo>
                    <a:pt x="25077" y="4569"/>
                    <a:pt x="25018" y="4392"/>
                    <a:pt x="24885" y="4244"/>
                  </a:cubicBezTo>
                  <a:lnTo>
                    <a:pt x="27842" y="1287"/>
                  </a:lnTo>
                  <a:cubicBezTo>
                    <a:pt x="27976" y="1390"/>
                    <a:pt x="28123" y="1464"/>
                    <a:pt x="28301" y="1464"/>
                  </a:cubicBezTo>
                  <a:cubicBezTo>
                    <a:pt x="28317" y="1465"/>
                    <a:pt x="28333" y="1466"/>
                    <a:pt x="28350" y="1466"/>
                  </a:cubicBezTo>
                  <a:cubicBezTo>
                    <a:pt x="28525" y="1466"/>
                    <a:pt x="28698" y="1394"/>
                    <a:pt x="28833" y="1272"/>
                  </a:cubicBezTo>
                  <a:cubicBezTo>
                    <a:pt x="28981" y="1139"/>
                    <a:pt x="29055" y="961"/>
                    <a:pt x="29070" y="754"/>
                  </a:cubicBezTo>
                  <a:cubicBezTo>
                    <a:pt x="29070" y="562"/>
                    <a:pt x="29011" y="370"/>
                    <a:pt x="28863" y="237"/>
                  </a:cubicBezTo>
                  <a:cubicBezTo>
                    <a:pt x="28863" y="222"/>
                    <a:pt x="28863" y="222"/>
                    <a:pt x="28848" y="207"/>
                  </a:cubicBezTo>
                  <a:cubicBezTo>
                    <a:pt x="28715" y="74"/>
                    <a:pt x="28537" y="0"/>
                    <a:pt x="28360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19"/>
            <p:cNvSpPr/>
            <p:nvPr/>
          </p:nvSpPr>
          <p:spPr>
            <a:xfrm flipH="1" rot="10800000">
              <a:off x="7690736" y="-689843"/>
              <a:ext cx="2067174" cy="2371946"/>
            </a:xfrm>
            <a:custGeom>
              <a:rect b="b" l="l" r="r" t="t"/>
              <a:pathLst>
                <a:path extrusionOk="0" h="34205" w="29810">
                  <a:moveTo>
                    <a:pt x="29070" y="0"/>
                  </a:moveTo>
                  <a:cubicBezTo>
                    <a:pt x="28878" y="0"/>
                    <a:pt x="28700" y="74"/>
                    <a:pt x="28567" y="192"/>
                  </a:cubicBezTo>
                  <a:cubicBezTo>
                    <a:pt x="28419" y="325"/>
                    <a:pt x="28331" y="518"/>
                    <a:pt x="28331" y="710"/>
                  </a:cubicBezTo>
                  <a:cubicBezTo>
                    <a:pt x="28316" y="873"/>
                    <a:pt x="28375" y="1035"/>
                    <a:pt x="28479" y="1168"/>
                  </a:cubicBezTo>
                  <a:lnTo>
                    <a:pt x="26364" y="3283"/>
                  </a:lnTo>
                  <a:lnTo>
                    <a:pt x="26364" y="3327"/>
                  </a:lnTo>
                  <a:lnTo>
                    <a:pt x="26364" y="11031"/>
                  </a:lnTo>
                  <a:lnTo>
                    <a:pt x="23939" y="13456"/>
                  </a:lnTo>
                  <a:lnTo>
                    <a:pt x="18616" y="13456"/>
                  </a:lnTo>
                  <a:lnTo>
                    <a:pt x="13796" y="18261"/>
                  </a:lnTo>
                  <a:lnTo>
                    <a:pt x="10853" y="21144"/>
                  </a:lnTo>
                  <a:lnTo>
                    <a:pt x="8074" y="21144"/>
                  </a:lnTo>
                  <a:lnTo>
                    <a:pt x="5146" y="24057"/>
                  </a:lnTo>
                  <a:lnTo>
                    <a:pt x="5146" y="28892"/>
                  </a:lnTo>
                  <a:lnTo>
                    <a:pt x="1198" y="32840"/>
                  </a:lnTo>
                  <a:cubicBezTo>
                    <a:pt x="1079" y="32765"/>
                    <a:pt x="942" y="32727"/>
                    <a:pt x="805" y="32727"/>
                  </a:cubicBezTo>
                  <a:cubicBezTo>
                    <a:pt x="616" y="32727"/>
                    <a:pt x="427" y="32799"/>
                    <a:pt x="281" y="32944"/>
                  </a:cubicBezTo>
                  <a:cubicBezTo>
                    <a:pt x="0" y="33240"/>
                    <a:pt x="0" y="33698"/>
                    <a:pt x="281" y="33994"/>
                  </a:cubicBezTo>
                  <a:cubicBezTo>
                    <a:pt x="429" y="34134"/>
                    <a:pt x="618" y="34204"/>
                    <a:pt x="806" y="34204"/>
                  </a:cubicBezTo>
                  <a:cubicBezTo>
                    <a:pt x="995" y="34204"/>
                    <a:pt x="1183" y="34134"/>
                    <a:pt x="1331" y="33994"/>
                  </a:cubicBezTo>
                  <a:cubicBezTo>
                    <a:pt x="1597" y="33713"/>
                    <a:pt x="1612" y="33284"/>
                    <a:pt x="1361" y="32988"/>
                  </a:cubicBezTo>
                  <a:lnTo>
                    <a:pt x="5368" y="28996"/>
                  </a:lnTo>
                  <a:lnTo>
                    <a:pt x="5368" y="24146"/>
                  </a:lnTo>
                  <a:lnTo>
                    <a:pt x="8162" y="21366"/>
                  </a:lnTo>
                  <a:lnTo>
                    <a:pt x="10942" y="21366"/>
                  </a:lnTo>
                  <a:lnTo>
                    <a:pt x="10987" y="21337"/>
                  </a:lnTo>
                  <a:lnTo>
                    <a:pt x="13959" y="18424"/>
                  </a:lnTo>
                  <a:lnTo>
                    <a:pt x="18705" y="13677"/>
                  </a:lnTo>
                  <a:lnTo>
                    <a:pt x="24028" y="13677"/>
                  </a:lnTo>
                  <a:lnTo>
                    <a:pt x="26586" y="11134"/>
                  </a:lnTo>
                  <a:lnTo>
                    <a:pt x="26586" y="11075"/>
                  </a:lnTo>
                  <a:lnTo>
                    <a:pt x="26586" y="3371"/>
                  </a:lnTo>
                  <a:lnTo>
                    <a:pt x="28626" y="1331"/>
                  </a:lnTo>
                  <a:cubicBezTo>
                    <a:pt x="28745" y="1420"/>
                    <a:pt x="28893" y="1464"/>
                    <a:pt x="29040" y="1479"/>
                  </a:cubicBezTo>
                  <a:cubicBezTo>
                    <a:pt x="29233" y="1479"/>
                    <a:pt x="29425" y="1420"/>
                    <a:pt x="29573" y="1287"/>
                  </a:cubicBezTo>
                  <a:cubicBezTo>
                    <a:pt x="29706" y="1139"/>
                    <a:pt x="29795" y="961"/>
                    <a:pt x="29809" y="769"/>
                  </a:cubicBezTo>
                  <a:cubicBezTo>
                    <a:pt x="29809" y="562"/>
                    <a:pt x="29735" y="385"/>
                    <a:pt x="29602" y="237"/>
                  </a:cubicBezTo>
                  <a:cubicBezTo>
                    <a:pt x="29602" y="222"/>
                    <a:pt x="29588" y="222"/>
                    <a:pt x="29588" y="207"/>
                  </a:cubicBezTo>
                  <a:cubicBezTo>
                    <a:pt x="29454" y="89"/>
                    <a:pt x="29277" y="0"/>
                    <a:pt x="29100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1" name="Google Shape;71;p19"/>
          <p:cNvGrpSpPr/>
          <p:nvPr/>
        </p:nvGrpSpPr>
        <p:grpSpPr>
          <a:xfrm>
            <a:off x="-1299635" y="1140134"/>
            <a:ext cx="3111049" cy="2841636"/>
            <a:chOff x="-1299635" y="1140134"/>
            <a:chExt cx="3111049" cy="2841636"/>
          </a:xfrm>
        </p:grpSpPr>
        <p:sp>
          <p:nvSpPr>
            <p:cNvPr id="72" name="Google Shape;72;p19"/>
            <p:cNvSpPr/>
            <p:nvPr/>
          </p:nvSpPr>
          <p:spPr>
            <a:xfrm flipH="1" rot="2700000">
              <a:off x="-720057" y="1680127"/>
              <a:ext cx="2233987" cy="1766762"/>
            </a:xfrm>
            <a:custGeom>
              <a:rect b="b" l="l" r="r" t="t"/>
              <a:pathLst>
                <a:path extrusionOk="0" h="29060" w="36745">
                  <a:moveTo>
                    <a:pt x="35961" y="1"/>
                  </a:moveTo>
                  <a:cubicBezTo>
                    <a:pt x="35562" y="15"/>
                    <a:pt x="35236" y="356"/>
                    <a:pt x="35251" y="755"/>
                  </a:cubicBezTo>
                  <a:cubicBezTo>
                    <a:pt x="35266" y="932"/>
                    <a:pt x="35325" y="1080"/>
                    <a:pt x="35414" y="1198"/>
                  </a:cubicBezTo>
                  <a:lnTo>
                    <a:pt x="33832" y="2780"/>
                  </a:lnTo>
                  <a:lnTo>
                    <a:pt x="25906" y="2780"/>
                  </a:lnTo>
                  <a:lnTo>
                    <a:pt x="20894" y="7793"/>
                  </a:lnTo>
                  <a:lnTo>
                    <a:pt x="20894" y="13412"/>
                  </a:lnTo>
                  <a:lnTo>
                    <a:pt x="13116" y="21189"/>
                  </a:lnTo>
                  <a:lnTo>
                    <a:pt x="7719" y="21189"/>
                  </a:lnTo>
                  <a:lnTo>
                    <a:pt x="1213" y="27695"/>
                  </a:lnTo>
                  <a:cubicBezTo>
                    <a:pt x="1088" y="27620"/>
                    <a:pt x="948" y="27582"/>
                    <a:pt x="809" y="27582"/>
                  </a:cubicBezTo>
                  <a:cubicBezTo>
                    <a:pt x="619" y="27582"/>
                    <a:pt x="433" y="27654"/>
                    <a:pt x="297" y="27799"/>
                  </a:cubicBezTo>
                  <a:cubicBezTo>
                    <a:pt x="1" y="28094"/>
                    <a:pt x="1" y="28553"/>
                    <a:pt x="297" y="28849"/>
                  </a:cubicBezTo>
                  <a:cubicBezTo>
                    <a:pt x="437" y="28989"/>
                    <a:pt x="626" y="29059"/>
                    <a:pt x="814" y="29059"/>
                  </a:cubicBezTo>
                  <a:cubicBezTo>
                    <a:pt x="1003" y="29059"/>
                    <a:pt x="1191" y="28989"/>
                    <a:pt x="1332" y="28849"/>
                  </a:cubicBezTo>
                  <a:cubicBezTo>
                    <a:pt x="1612" y="28568"/>
                    <a:pt x="1612" y="28139"/>
                    <a:pt x="1376" y="27843"/>
                  </a:cubicBezTo>
                  <a:lnTo>
                    <a:pt x="7808" y="21411"/>
                  </a:lnTo>
                  <a:lnTo>
                    <a:pt x="13205" y="21411"/>
                  </a:lnTo>
                  <a:lnTo>
                    <a:pt x="21115" y="13500"/>
                  </a:lnTo>
                  <a:lnTo>
                    <a:pt x="21115" y="7882"/>
                  </a:lnTo>
                  <a:lnTo>
                    <a:pt x="25995" y="3002"/>
                  </a:lnTo>
                  <a:lnTo>
                    <a:pt x="33920" y="3002"/>
                  </a:lnTo>
                  <a:lnTo>
                    <a:pt x="35576" y="1346"/>
                  </a:lnTo>
                  <a:cubicBezTo>
                    <a:pt x="35693" y="1424"/>
                    <a:pt x="35820" y="1467"/>
                    <a:pt x="35959" y="1467"/>
                  </a:cubicBezTo>
                  <a:cubicBezTo>
                    <a:pt x="35979" y="1467"/>
                    <a:pt x="35999" y="1466"/>
                    <a:pt x="36020" y="1465"/>
                  </a:cubicBezTo>
                  <a:cubicBezTo>
                    <a:pt x="36419" y="1450"/>
                    <a:pt x="36744" y="1110"/>
                    <a:pt x="36730" y="710"/>
                  </a:cubicBezTo>
                  <a:cubicBezTo>
                    <a:pt x="36715" y="503"/>
                    <a:pt x="36641" y="341"/>
                    <a:pt x="36508" y="208"/>
                  </a:cubicBezTo>
                  <a:cubicBezTo>
                    <a:pt x="36375" y="75"/>
                    <a:pt x="36197" y="1"/>
                    <a:pt x="35990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19"/>
            <p:cNvSpPr/>
            <p:nvPr/>
          </p:nvSpPr>
          <p:spPr>
            <a:xfrm flipH="1" rot="2700000">
              <a:off x="-817063" y="1701393"/>
              <a:ext cx="2084731" cy="1808104"/>
            </a:xfrm>
            <a:custGeom>
              <a:rect b="b" l="l" r="r" t="t"/>
              <a:pathLst>
                <a:path extrusionOk="0" h="29740" w="34290">
                  <a:moveTo>
                    <a:pt x="33521" y="1"/>
                  </a:moveTo>
                  <a:cubicBezTo>
                    <a:pt x="33314" y="15"/>
                    <a:pt x="33136" y="89"/>
                    <a:pt x="33003" y="237"/>
                  </a:cubicBezTo>
                  <a:cubicBezTo>
                    <a:pt x="32870" y="385"/>
                    <a:pt x="32796" y="577"/>
                    <a:pt x="32811" y="770"/>
                  </a:cubicBezTo>
                  <a:cubicBezTo>
                    <a:pt x="32811" y="917"/>
                    <a:pt x="32870" y="1065"/>
                    <a:pt x="32959" y="1184"/>
                  </a:cubicBezTo>
                  <a:lnTo>
                    <a:pt x="30903" y="3224"/>
                  </a:lnTo>
                  <a:lnTo>
                    <a:pt x="23155" y="3224"/>
                  </a:lnTo>
                  <a:lnTo>
                    <a:pt x="20612" y="5767"/>
                  </a:lnTo>
                  <a:lnTo>
                    <a:pt x="20612" y="11105"/>
                  </a:lnTo>
                  <a:lnTo>
                    <a:pt x="15866" y="15851"/>
                  </a:lnTo>
                  <a:lnTo>
                    <a:pt x="12953" y="18824"/>
                  </a:lnTo>
                  <a:lnTo>
                    <a:pt x="12923" y="18853"/>
                  </a:lnTo>
                  <a:lnTo>
                    <a:pt x="12923" y="21648"/>
                  </a:lnTo>
                  <a:lnTo>
                    <a:pt x="10129" y="24442"/>
                  </a:lnTo>
                  <a:lnTo>
                    <a:pt x="5294" y="24442"/>
                  </a:lnTo>
                  <a:lnTo>
                    <a:pt x="1287" y="28435"/>
                  </a:lnTo>
                  <a:cubicBezTo>
                    <a:pt x="1154" y="28323"/>
                    <a:pt x="986" y="28268"/>
                    <a:pt x="817" y="28268"/>
                  </a:cubicBezTo>
                  <a:cubicBezTo>
                    <a:pt x="628" y="28268"/>
                    <a:pt x="437" y="28338"/>
                    <a:pt x="296" y="28479"/>
                  </a:cubicBezTo>
                  <a:cubicBezTo>
                    <a:pt x="0" y="28760"/>
                    <a:pt x="0" y="29233"/>
                    <a:pt x="296" y="29529"/>
                  </a:cubicBezTo>
                  <a:cubicBezTo>
                    <a:pt x="436" y="29669"/>
                    <a:pt x="625" y="29739"/>
                    <a:pt x="815" y="29739"/>
                  </a:cubicBezTo>
                  <a:cubicBezTo>
                    <a:pt x="1006" y="29739"/>
                    <a:pt x="1198" y="29669"/>
                    <a:pt x="1346" y="29529"/>
                  </a:cubicBezTo>
                  <a:cubicBezTo>
                    <a:pt x="1582" y="29277"/>
                    <a:pt x="1627" y="28893"/>
                    <a:pt x="1435" y="28597"/>
                  </a:cubicBezTo>
                  <a:lnTo>
                    <a:pt x="5382" y="24664"/>
                  </a:lnTo>
                  <a:lnTo>
                    <a:pt x="10218" y="24664"/>
                  </a:lnTo>
                  <a:lnTo>
                    <a:pt x="13145" y="21736"/>
                  </a:lnTo>
                  <a:lnTo>
                    <a:pt x="13145" y="18942"/>
                  </a:lnTo>
                  <a:lnTo>
                    <a:pt x="16028" y="15999"/>
                  </a:lnTo>
                  <a:lnTo>
                    <a:pt x="20834" y="11194"/>
                  </a:lnTo>
                  <a:lnTo>
                    <a:pt x="20834" y="5871"/>
                  </a:lnTo>
                  <a:lnTo>
                    <a:pt x="23244" y="3446"/>
                  </a:lnTo>
                  <a:lnTo>
                    <a:pt x="31007" y="3446"/>
                  </a:lnTo>
                  <a:lnTo>
                    <a:pt x="33107" y="1331"/>
                  </a:lnTo>
                  <a:cubicBezTo>
                    <a:pt x="33240" y="1435"/>
                    <a:pt x="33402" y="1479"/>
                    <a:pt x="33580" y="1479"/>
                  </a:cubicBezTo>
                  <a:cubicBezTo>
                    <a:pt x="33772" y="1479"/>
                    <a:pt x="33949" y="1391"/>
                    <a:pt x="34082" y="1243"/>
                  </a:cubicBezTo>
                  <a:cubicBezTo>
                    <a:pt x="34216" y="1095"/>
                    <a:pt x="34289" y="903"/>
                    <a:pt x="34289" y="710"/>
                  </a:cubicBezTo>
                  <a:cubicBezTo>
                    <a:pt x="34275" y="533"/>
                    <a:pt x="34201" y="356"/>
                    <a:pt x="34068" y="222"/>
                  </a:cubicBezTo>
                  <a:cubicBezTo>
                    <a:pt x="34068" y="208"/>
                    <a:pt x="34053" y="208"/>
                    <a:pt x="34053" y="193"/>
                  </a:cubicBezTo>
                  <a:cubicBezTo>
                    <a:pt x="33905" y="75"/>
                    <a:pt x="33728" y="1"/>
                    <a:pt x="33550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19"/>
            <p:cNvSpPr/>
            <p:nvPr/>
          </p:nvSpPr>
          <p:spPr>
            <a:xfrm flipH="1" rot="2700000">
              <a:off x="-969804" y="1590434"/>
              <a:ext cx="2003870" cy="1762932"/>
            </a:xfrm>
            <a:custGeom>
              <a:rect b="b" l="l" r="r" t="t"/>
              <a:pathLst>
                <a:path extrusionOk="0" h="28997" w="32960">
                  <a:moveTo>
                    <a:pt x="32175" y="0"/>
                  </a:moveTo>
                  <a:cubicBezTo>
                    <a:pt x="31983" y="15"/>
                    <a:pt x="31806" y="89"/>
                    <a:pt x="31673" y="237"/>
                  </a:cubicBezTo>
                  <a:cubicBezTo>
                    <a:pt x="31525" y="385"/>
                    <a:pt x="31466" y="577"/>
                    <a:pt x="31466" y="769"/>
                  </a:cubicBezTo>
                  <a:cubicBezTo>
                    <a:pt x="31480" y="932"/>
                    <a:pt x="31540" y="1094"/>
                    <a:pt x="31658" y="1228"/>
                  </a:cubicBezTo>
                  <a:lnTo>
                    <a:pt x="28701" y="4185"/>
                  </a:lnTo>
                  <a:cubicBezTo>
                    <a:pt x="28553" y="4052"/>
                    <a:pt x="28375" y="3993"/>
                    <a:pt x="28183" y="3993"/>
                  </a:cubicBezTo>
                  <a:cubicBezTo>
                    <a:pt x="27991" y="4007"/>
                    <a:pt x="27799" y="4081"/>
                    <a:pt x="27666" y="4229"/>
                  </a:cubicBezTo>
                  <a:cubicBezTo>
                    <a:pt x="27533" y="4377"/>
                    <a:pt x="27459" y="4569"/>
                    <a:pt x="27473" y="4761"/>
                  </a:cubicBezTo>
                  <a:cubicBezTo>
                    <a:pt x="27473" y="4791"/>
                    <a:pt x="27488" y="4821"/>
                    <a:pt x="27488" y="4850"/>
                  </a:cubicBezTo>
                  <a:cubicBezTo>
                    <a:pt x="27459" y="4806"/>
                    <a:pt x="27429" y="4761"/>
                    <a:pt x="27385" y="4717"/>
                  </a:cubicBezTo>
                  <a:cubicBezTo>
                    <a:pt x="27370" y="4717"/>
                    <a:pt x="27370" y="4717"/>
                    <a:pt x="27370" y="4702"/>
                  </a:cubicBezTo>
                  <a:cubicBezTo>
                    <a:pt x="27235" y="4580"/>
                    <a:pt x="27062" y="4508"/>
                    <a:pt x="26886" y="4508"/>
                  </a:cubicBezTo>
                  <a:cubicBezTo>
                    <a:pt x="26870" y="4508"/>
                    <a:pt x="26854" y="4509"/>
                    <a:pt x="26838" y="4510"/>
                  </a:cubicBezTo>
                  <a:cubicBezTo>
                    <a:pt x="26631" y="4510"/>
                    <a:pt x="26453" y="4599"/>
                    <a:pt x="26320" y="4747"/>
                  </a:cubicBezTo>
                  <a:cubicBezTo>
                    <a:pt x="26231" y="4850"/>
                    <a:pt x="26172" y="4968"/>
                    <a:pt x="26143" y="5102"/>
                  </a:cubicBezTo>
                  <a:lnTo>
                    <a:pt x="21248" y="5102"/>
                  </a:lnTo>
                  <a:lnTo>
                    <a:pt x="20509" y="5826"/>
                  </a:lnTo>
                  <a:lnTo>
                    <a:pt x="20509" y="7615"/>
                  </a:lnTo>
                  <a:cubicBezTo>
                    <a:pt x="20361" y="7645"/>
                    <a:pt x="20243" y="7719"/>
                    <a:pt x="20139" y="7822"/>
                  </a:cubicBezTo>
                  <a:cubicBezTo>
                    <a:pt x="20006" y="7970"/>
                    <a:pt x="19932" y="8162"/>
                    <a:pt x="19932" y="8354"/>
                  </a:cubicBezTo>
                  <a:cubicBezTo>
                    <a:pt x="19947" y="8562"/>
                    <a:pt x="20036" y="8739"/>
                    <a:pt x="20169" y="8872"/>
                  </a:cubicBezTo>
                  <a:cubicBezTo>
                    <a:pt x="20304" y="8994"/>
                    <a:pt x="20477" y="9066"/>
                    <a:pt x="20653" y="9066"/>
                  </a:cubicBezTo>
                  <a:cubicBezTo>
                    <a:pt x="20669" y="9066"/>
                    <a:pt x="20685" y="9065"/>
                    <a:pt x="20701" y="9064"/>
                  </a:cubicBezTo>
                  <a:cubicBezTo>
                    <a:pt x="20894" y="9064"/>
                    <a:pt x="21086" y="8976"/>
                    <a:pt x="21219" y="8828"/>
                  </a:cubicBezTo>
                  <a:cubicBezTo>
                    <a:pt x="21352" y="8680"/>
                    <a:pt x="21426" y="8502"/>
                    <a:pt x="21411" y="8295"/>
                  </a:cubicBezTo>
                  <a:cubicBezTo>
                    <a:pt x="21411" y="8118"/>
                    <a:pt x="21337" y="7940"/>
                    <a:pt x="21204" y="7807"/>
                  </a:cubicBezTo>
                  <a:cubicBezTo>
                    <a:pt x="21189" y="7807"/>
                    <a:pt x="21189" y="7793"/>
                    <a:pt x="21175" y="7793"/>
                  </a:cubicBezTo>
                  <a:cubicBezTo>
                    <a:pt x="21056" y="7674"/>
                    <a:pt x="20894" y="7615"/>
                    <a:pt x="20731" y="7600"/>
                  </a:cubicBezTo>
                  <a:lnTo>
                    <a:pt x="20731" y="5915"/>
                  </a:lnTo>
                  <a:lnTo>
                    <a:pt x="21337" y="5323"/>
                  </a:lnTo>
                  <a:lnTo>
                    <a:pt x="26128" y="5323"/>
                  </a:lnTo>
                  <a:cubicBezTo>
                    <a:pt x="26143" y="5501"/>
                    <a:pt x="26217" y="5663"/>
                    <a:pt x="26364" y="5782"/>
                  </a:cubicBezTo>
                  <a:cubicBezTo>
                    <a:pt x="26498" y="5915"/>
                    <a:pt x="26690" y="5989"/>
                    <a:pt x="26897" y="5989"/>
                  </a:cubicBezTo>
                  <a:cubicBezTo>
                    <a:pt x="27089" y="5974"/>
                    <a:pt x="27266" y="5885"/>
                    <a:pt x="27399" y="5752"/>
                  </a:cubicBezTo>
                  <a:cubicBezTo>
                    <a:pt x="27533" y="5604"/>
                    <a:pt x="27607" y="5412"/>
                    <a:pt x="27607" y="5220"/>
                  </a:cubicBezTo>
                  <a:cubicBezTo>
                    <a:pt x="27592" y="5190"/>
                    <a:pt x="27592" y="5146"/>
                    <a:pt x="27592" y="5116"/>
                  </a:cubicBezTo>
                  <a:lnTo>
                    <a:pt x="27592" y="5116"/>
                  </a:lnTo>
                  <a:cubicBezTo>
                    <a:pt x="27621" y="5175"/>
                    <a:pt x="27666" y="5235"/>
                    <a:pt x="27710" y="5279"/>
                  </a:cubicBezTo>
                  <a:cubicBezTo>
                    <a:pt x="27845" y="5401"/>
                    <a:pt x="28018" y="5473"/>
                    <a:pt x="28194" y="5473"/>
                  </a:cubicBezTo>
                  <a:cubicBezTo>
                    <a:pt x="28210" y="5473"/>
                    <a:pt x="28226" y="5472"/>
                    <a:pt x="28242" y="5471"/>
                  </a:cubicBezTo>
                  <a:cubicBezTo>
                    <a:pt x="28316" y="5471"/>
                    <a:pt x="28390" y="5456"/>
                    <a:pt x="28449" y="5427"/>
                  </a:cubicBezTo>
                  <a:cubicBezTo>
                    <a:pt x="28464" y="5442"/>
                    <a:pt x="28479" y="5456"/>
                    <a:pt x="28494" y="5486"/>
                  </a:cubicBezTo>
                  <a:lnTo>
                    <a:pt x="23895" y="10070"/>
                  </a:lnTo>
                  <a:lnTo>
                    <a:pt x="18661" y="10070"/>
                  </a:lnTo>
                  <a:lnTo>
                    <a:pt x="10942" y="17788"/>
                  </a:lnTo>
                  <a:lnTo>
                    <a:pt x="10942" y="23067"/>
                  </a:lnTo>
                  <a:lnTo>
                    <a:pt x="5856" y="28153"/>
                  </a:lnTo>
                  <a:lnTo>
                    <a:pt x="1538" y="28153"/>
                  </a:lnTo>
                  <a:cubicBezTo>
                    <a:pt x="1524" y="27991"/>
                    <a:pt x="1450" y="27857"/>
                    <a:pt x="1331" y="27739"/>
                  </a:cubicBezTo>
                  <a:cubicBezTo>
                    <a:pt x="1191" y="27591"/>
                    <a:pt x="1002" y="27517"/>
                    <a:pt x="814" y="27517"/>
                  </a:cubicBezTo>
                  <a:cubicBezTo>
                    <a:pt x="625" y="27517"/>
                    <a:pt x="437" y="27591"/>
                    <a:pt x="296" y="27739"/>
                  </a:cubicBezTo>
                  <a:cubicBezTo>
                    <a:pt x="1" y="28020"/>
                    <a:pt x="1" y="28493"/>
                    <a:pt x="296" y="28774"/>
                  </a:cubicBezTo>
                  <a:cubicBezTo>
                    <a:pt x="437" y="28922"/>
                    <a:pt x="625" y="28996"/>
                    <a:pt x="814" y="28996"/>
                  </a:cubicBezTo>
                  <a:cubicBezTo>
                    <a:pt x="1002" y="28996"/>
                    <a:pt x="1191" y="28922"/>
                    <a:pt x="1331" y="28774"/>
                  </a:cubicBezTo>
                  <a:cubicBezTo>
                    <a:pt x="1450" y="28671"/>
                    <a:pt x="1524" y="28523"/>
                    <a:pt x="1538" y="28375"/>
                  </a:cubicBezTo>
                  <a:lnTo>
                    <a:pt x="5945" y="28375"/>
                  </a:lnTo>
                  <a:lnTo>
                    <a:pt x="11149" y="23155"/>
                  </a:lnTo>
                  <a:lnTo>
                    <a:pt x="11149" y="17892"/>
                  </a:lnTo>
                  <a:lnTo>
                    <a:pt x="18750" y="10291"/>
                  </a:lnTo>
                  <a:lnTo>
                    <a:pt x="23999" y="10291"/>
                  </a:lnTo>
                  <a:lnTo>
                    <a:pt x="28642" y="5634"/>
                  </a:lnTo>
                  <a:cubicBezTo>
                    <a:pt x="28775" y="5737"/>
                    <a:pt x="28937" y="5782"/>
                    <a:pt x="29115" y="5782"/>
                  </a:cubicBezTo>
                  <a:cubicBezTo>
                    <a:pt x="29307" y="5767"/>
                    <a:pt x="29484" y="5693"/>
                    <a:pt x="29617" y="5545"/>
                  </a:cubicBezTo>
                  <a:cubicBezTo>
                    <a:pt x="29765" y="5397"/>
                    <a:pt x="29824" y="5205"/>
                    <a:pt x="29824" y="5013"/>
                  </a:cubicBezTo>
                  <a:cubicBezTo>
                    <a:pt x="29810" y="4821"/>
                    <a:pt x="29736" y="4658"/>
                    <a:pt x="29603" y="4525"/>
                  </a:cubicBezTo>
                  <a:cubicBezTo>
                    <a:pt x="29603" y="4510"/>
                    <a:pt x="29588" y="4510"/>
                    <a:pt x="29588" y="4495"/>
                  </a:cubicBezTo>
                  <a:cubicBezTo>
                    <a:pt x="29452" y="4373"/>
                    <a:pt x="29280" y="4301"/>
                    <a:pt x="29104" y="4301"/>
                  </a:cubicBezTo>
                  <a:cubicBezTo>
                    <a:pt x="29088" y="4301"/>
                    <a:pt x="29072" y="4302"/>
                    <a:pt x="29056" y="4303"/>
                  </a:cubicBezTo>
                  <a:cubicBezTo>
                    <a:pt x="28982" y="4303"/>
                    <a:pt x="28908" y="4318"/>
                    <a:pt x="28849" y="4347"/>
                  </a:cubicBezTo>
                  <a:lnTo>
                    <a:pt x="31821" y="1361"/>
                  </a:lnTo>
                  <a:cubicBezTo>
                    <a:pt x="31939" y="1449"/>
                    <a:pt x="32087" y="1479"/>
                    <a:pt x="32235" y="1479"/>
                  </a:cubicBezTo>
                  <a:cubicBezTo>
                    <a:pt x="32427" y="1464"/>
                    <a:pt x="32619" y="1390"/>
                    <a:pt x="32752" y="1242"/>
                  </a:cubicBezTo>
                  <a:cubicBezTo>
                    <a:pt x="32885" y="1094"/>
                    <a:pt x="32959" y="902"/>
                    <a:pt x="32944" y="710"/>
                  </a:cubicBezTo>
                  <a:cubicBezTo>
                    <a:pt x="32944" y="518"/>
                    <a:pt x="32856" y="355"/>
                    <a:pt x="32737" y="222"/>
                  </a:cubicBezTo>
                  <a:cubicBezTo>
                    <a:pt x="32723" y="207"/>
                    <a:pt x="32723" y="207"/>
                    <a:pt x="32708" y="193"/>
                  </a:cubicBezTo>
                  <a:cubicBezTo>
                    <a:pt x="32575" y="74"/>
                    <a:pt x="32397" y="0"/>
                    <a:pt x="32205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5" name="Google Shape;75;p19"/>
          <p:cNvSpPr/>
          <p:nvPr/>
        </p:nvSpPr>
        <p:spPr>
          <a:xfrm>
            <a:off x="-1017550" y="1470475"/>
            <a:ext cx="1804200" cy="1804200"/>
          </a:xfrm>
          <a:prstGeom prst="ellipse">
            <a:avLst/>
          </a:prstGeom>
          <a:gradFill>
            <a:gsLst>
              <a:gs pos="0">
                <a:srgbClr val="5FFFF1">
                  <a:alpha val="54117"/>
                </a:srgbClr>
              </a:gs>
              <a:gs pos="23000">
                <a:srgbClr val="21C79D">
                  <a:alpha val="36862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9"/>
          <p:cNvSpPr/>
          <p:nvPr/>
        </p:nvSpPr>
        <p:spPr>
          <a:xfrm>
            <a:off x="7487838" y="-1348025"/>
            <a:ext cx="2818500" cy="2818500"/>
          </a:xfrm>
          <a:prstGeom prst="ellipse">
            <a:avLst/>
          </a:prstGeom>
          <a:gradFill>
            <a:gsLst>
              <a:gs pos="0">
                <a:srgbClr val="5FFFF1">
                  <a:alpha val="54117"/>
                </a:srgbClr>
              </a:gs>
              <a:gs pos="23000">
                <a:srgbClr val="21C79D">
                  <a:alpha val="36862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7" name="Google Shape;77;p19"/>
          <p:cNvGrpSpPr/>
          <p:nvPr/>
        </p:nvGrpSpPr>
        <p:grpSpPr>
          <a:xfrm>
            <a:off x="7037622" y="4721768"/>
            <a:ext cx="1805200" cy="335359"/>
            <a:chOff x="7037622" y="4721767"/>
            <a:chExt cx="1805200" cy="335359"/>
          </a:xfrm>
        </p:grpSpPr>
        <p:sp>
          <p:nvSpPr>
            <p:cNvPr id="78" name="Google Shape;78;p19"/>
            <p:cNvSpPr/>
            <p:nvPr/>
          </p:nvSpPr>
          <p:spPr>
            <a:xfrm flipH="1" rot="5400000">
              <a:off x="8223843" y="4438147"/>
              <a:ext cx="335359" cy="902600"/>
            </a:xfrm>
            <a:custGeom>
              <a:rect b="b" l="l" r="r" t="t"/>
              <a:pathLst>
                <a:path extrusionOk="0" h="14846" w="5516">
                  <a:moveTo>
                    <a:pt x="2692" y="0"/>
                  </a:moveTo>
                  <a:cubicBezTo>
                    <a:pt x="2485" y="0"/>
                    <a:pt x="2322" y="163"/>
                    <a:pt x="2322" y="370"/>
                  </a:cubicBezTo>
                  <a:cubicBezTo>
                    <a:pt x="2322" y="577"/>
                    <a:pt x="2485" y="739"/>
                    <a:pt x="2692" y="739"/>
                  </a:cubicBezTo>
                  <a:cubicBezTo>
                    <a:pt x="2780" y="739"/>
                    <a:pt x="2869" y="710"/>
                    <a:pt x="2928" y="651"/>
                  </a:cubicBezTo>
                  <a:lnTo>
                    <a:pt x="5294" y="3002"/>
                  </a:lnTo>
                  <a:lnTo>
                    <a:pt x="5294" y="11918"/>
                  </a:lnTo>
                  <a:lnTo>
                    <a:pt x="2677" y="14535"/>
                  </a:lnTo>
                  <a:lnTo>
                    <a:pt x="489" y="12347"/>
                  </a:lnTo>
                  <a:lnTo>
                    <a:pt x="489" y="3194"/>
                  </a:lnTo>
                  <a:cubicBezTo>
                    <a:pt x="636" y="3135"/>
                    <a:pt x="740" y="3002"/>
                    <a:pt x="740" y="2839"/>
                  </a:cubicBezTo>
                  <a:cubicBezTo>
                    <a:pt x="740" y="2632"/>
                    <a:pt x="577" y="2469"/>
                    <a:pt x="370" y="2469"/>
                  </a:cubicBezTo>
                  <a:cubicBezTo>
                    <a:pt x="163" y="2469"/>
                    <a:pt x="1" y="2632"/>
                    <a:pt x="1" y="2839"/>
                  </a:cubicBezTo>
                  <a:cubicBezTo>
                    <a:pt x="1" y="3017"/>
                    <a:pt x="119" y="3150"/>
                    <a:pt x="282" y="3194"/>
                  </a:cubicBezTo>
                  <a:lnTo>
                    <a:pt x="282" y="12391"/>
                  </a:lnTo>
                  <a:lnTo>
                    <a:pt x="282" y="12435"/>
                  </a:lnTo>
                  <a:lnTo>
                    <a:pt x="2677" y="14845"/>
                  </a:lnTo>
                  <a:lnTo>
                    <a:pt x="5516" y="12007"/>
                  </a:lnTo>
                  <a:lnTo>
                    <a:pt x="5516" y="2957"/>
                  </a:lnTo>
                  <a:lnTo>
                    <a:pt x="5516" y="2913"/>
                  </a:lnTo>
                  <a:lnTo>
                    <a:pt x="3047" y="444"/>
                  </a:lnTo>
                  <a:cubicBezTo>
                    <a:pt x="3061" y="429"/>
                    <a:pt x="3061" y="399"/>
                    <a:pt x="3061" y="370"/>
                  </a:cubicBezTo>
                  <a:cubicBezTo>
                    <a:pt x="3061" y="163"/>
                    <a:pt x="2899" y="0"/>
                    <a:pt x="2692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19"/>
            <p:cNvSpPr/>
            <p:nvPr/>
          </p:nvSpPr>
          <p:spPr>
            <a:xfrm flipH="1" rot="5400000">
              <a:off x="8291273" y="4596345"/>
              <a:ext cx="100741" cy="572652"/>
            </a:xfrm>
            <a:custGeom>
              <a:rect b="b" l="l" r="r" t="t"/>
              <a:pathLst>
                <a:path extrusionOk="0" h="9419" w="1657">
                  <a:moveTo>
                    <a:pt x="813" y="0"/>
                  </a:moveTo>
                  <a:cubicBezTo>
                    <a:pt x="621" y="0"/>
                    <a:pt x="429" y="74"/>
                    <a:pt x="281" y="222"/>
                  </a:cubicBezTo>
                  <a:cubicBezTo>
                    <a:pt x="0" y="503"/>
                    <a:pt x="0" y="976"/>
                    <a:pt x="281" y="1257"/>
                  </a:cubicBezTo>
                  <a:cubicBezTo>
                    <a:pt x="414" y="1390"/>
                    <a:pt x="562" y="1449"/>
                    <a:pt x="725" y="1479"/>
                  </a:cubicBezTo>
                  <a:lnTo>
                    <a:pt x="725" y="7955"/>
                  </a:lnTo>
                  <a:cubicBezTo>
                    <a:pt x="577" y="7985"/>
                    <a:pt x="444" y="8044"/>
                    <a:pt x="325" y="8162"/>
                  </a:cubicBezTo>
                  <a:cubicBezTo>
                    <a:pt x="30" y="8443"/>
                    <a:pt x="30" y="8916"/>
                    <a:pt x="325" y="9197"/>
                  </a:cubicBezTo>
                  <a:cubicBezTo>
                    <a:pt x="466" y="9345"/>
                    <a:pt x="654" y="9419"/>
                    <a:pt x="845" y="9419"/>
                  </a:cubicBezTo>
                  <a:cubicBezTo>
                    <a:pt x="1035" y="9419"/>
                    <a:pt x="1227" y="9345"/>
                    <a:pt x="1375" y="9197"/>
                  </a:cubicBezTo>
                  <a:cubicBezTo>
                    <a:pt x="1656" y="8916"/>
                    <a:pt x="1656" y="8443"/>
                    <a:pt x="1375" y="8162"/>
                  </a:cubicBezTo>
                  <a:cubicBezTo>
                    <a:pt x="1242" y="8044"/>
                    <a:pt x="1094" y="7970"/>
                    <a:pt x="946" y="7955"/>
                  </a:cubicBezTo>
                  <a:lnTo>
                    <a:pt x="946" y="1464"/>
                  </a:lnTo>
                  <a:cubicBezTo>
                    <a:pt x="1080" y="1434"/>
                    <a:pt x="1227" y="1375"/>
                    <a:pt x="1331" y="1257"/>
                  </a:cubicBezTo>
                  <a:cubicBezTo>
                    <a:pt x="1627" y="976"/>
                    <a:pt x="1627" y="503"/>
                    <a:pt x="1331" y="222"/>
                  </a:cubicBezTo>
                  <a:cubicBezTo>
                    <a:pt x="1183" y="74"/>
                    <a:pt x="1006" y="0"/>
                    <a:pt x="813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19"/>
            <p:cNvSpPr/>
            <p:nvPr/>
          </p:nvSpPr>
          <p:spPr>
            <a:xfrm flipH="1" rot="5400000">
              <a:off x="7321243" y="4438147"/>
              <a:ext cx="335359" cy="902600"/>
            </a:xfrm>
            <a:custGeom>
              <a:rect b="b" l="l" r="r" t="t"/>
              <a:pathLst>
                <a:path extrusionOk="0" h="14846" w="5516">
                  <a:moveTo>
                    <a:pt x="2692" y="0"/>
                  </a:moveTo>
                  <a:cubicBezTo>
                    <a:pt x="2485" y="0"/>
                    <a:pt x="2322" y="163"/>
                    <a:pt x="2322" y="370"/>
                  </a:cubicBezTo>
                  <a:cubicBezTo>
                    <a:pt x="2322" y="577"/>
                    <a:pt x="2485" y="739"/>
                    <a:pt x="2692" y="739"/>
                  </a:cubicBezTo>
                  <a:cubicBezTo>
                    <a:pt x="2780" y="739"/>
                    <a:pt x="2869" y="710"/>
                    <a:pt x="2928" y="651"/>
                  </a:cubicBezTo>
                  <a:lnTo>
                    <a:pt x="5294" y="3002"/>
                  </a:lnTo>
                  <a:lnTo>
                    <a:pt x="5294" y="11918"/>
                  </a:lnTo>
                  <a:lnTo>
                    <a:pt x="2677" y="14535"/>
                  </a:lnTo>
                  <a:lnTo>
                    <a:pt x="489" y="12347"/>
                  </a:lnTo>
                  <a:lnTo>
                    <a:pt x="489" y="3194"/>
                  </a:lnTo>
                  <a:cubicBezTo>
                    <a:pt x="636" y="3135"/>
                    <a:pt x="740" y="3002"/>
                    <a:pt x="740" y="2839"/>
                  </a:cubicBezTo>
                  <a:cubicBezTo>
                    <a:pt x="740" y="2632"/>
                    <a:pt x="577" y="2469"/>
                    <a:pt x="370" y="2469"/>
                  </a:cubicBezTo>
                  <a:cubicBezTo>
                    <a:pt x="163" y="2469"/>
                    <a:pt x="1" y="2632"/>
                    <a:pt x="1" y="2839"/>
                  </a:cubicBezTo>
                  <a:cubicBezTo>
                    <a:pt x="1" y="3017"/>
                    <a:pt x="119" y="3150"/>
                    <a:pt x="282" y="3194"/>
                  </a:cubicBezTo>
                  <a:lnTo>
                    <a:pt x="282" y="12391"/>
                  </a:lnTo>
                  <a:lnTo>
                    <a:pt x="282" y="12435"/>
                  </a:lnTo>
                  <a:lnTo>
                    <a:pt x="2677" y="14845"/>
                  </a:lnTo>
                  <a:lnTo>
                    <a:pt x="5516" y="12007"/>
                  </a:lnTo>
                  <a:lnTo>
                    <a:pt x="5516" y="2957"/>
                  </a:lnTo>
                  <a:lnTo>
                    <a:pt x="5516" y="2913"/>
                  </a:lnTo>
                  <a:lnTo>
                    <a:pt x="3047" y="444"/>
                  </a:lnTo>
                  <a:cubicBezTo>
                    <a:pt x="3061" y="429"/>
                    <a:pt x="3061" y="399"/>
                    <a:pt x="3061" y="370"/>
                  </a:cubicBezTo>
                  <a:cubicBezTo>
                    <a:pt x="3061" y="163"/>
                    <a:pt x="2899" y="0"/>
                    <a:pt x="2692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19"/>
            <p:cNvSpPr/>
            <p:nvPr/>
          </p:nvSpPr>
          <p:spPr>
            <a:xfrm flipH="1" rot="5400000">
              <a:off x="7388673" y="4596345"/>
              <a:ext cx="100741" cy="572652"/>
            </a:xfrm>
            <a:custGeom>
              <a:rect b="b" l="l" r="r" t="t"/>
              <a:pathLst>
                <a:path extrusionOk="0" h="9419" w="1657">
                  <a:moveTo>
                    <a:pt x="813" y="0"/>
                  </a:moveTo>
                  <a:cubicBezTo>
                    <a:pt x="621" y="0"/>
                    <a:pt x="429" y="74"/>
                    <a:pt x="281" y="222"/>
                  </a:cubicBezTo>
                  <a:cubicBezTo>
                    <a:pt x="0" y="503"/>
                    <a:pt x="0" y="976"/>
                    <a:pt x="281" y="1257"/>
                  </a:cubicBezTo>
                  <a:cubicBezTo>
                    <a:pt x="414" y="1390"/>
                    <a:pt x="562" y="1449"/>
                    <a:pt x="725" y="1479"/>
                  </a:cubicBezTo>
                  <a:lnTo>
                    <a:pt x="725" y="7955"/>
                  </a:lnTo>
                  <a:cubicBezTo>
                    <a:pt x="577" y="7985"/>
                    <a:pt x="444" y="8044"/>
                    <a:pt x="325" y="8162"/>
                  </a:cubicBezTo>
                  <a:cubicBezTo>
                    <a:pt x="30" y="8443"/>
                    <a:pt x="30" y="8916"/>
                    <a:pt x="325" y="9197"/>
                  </a:cubicBezTo>
                  <a:cubicBezTo>
                    <a:pt x="466" y="9345"/>
                    <a:pt x="654" y="9419"/>
                    <a:pt x="845" y="9419"/>
                  </a:cubicBezTo>
                  <a:cubicBezTo>
                    <a:pt x="1035" y="9419"/>
                    <a:pt x="1227" y="9345"/>
                    <a:pt x="1375" y="9197"/>
                  </a:cubicBezTo>
                  <a:cubicBezTo>
                    <a:pt x="1656" y="8916"/>
                    <a:pt x="1656" y="8443"/>
                    <a:pt x="1375" y="8162"/>
                  </a:cubicBezTo>
                  <a:cubicBezTo>
                    <a:pt x="1242" y="8044"/>
                    <a:pt x="1094" y="7970"/>
                    <a:pt x="946" y="7955"/>
                  </a:cubicBezTo>
                  <a:lnTo>
                    <a:pt x="946" y="1464"/>
                  </a:lnTo>
                  <a:cubicBezTo>
                    <a:pt x="1080" y="1434"/>
                    <a:pt x="1227" y="1375"/>
                    <a:pt x="1331" y="1257"/>
                  </a:cubicBezTo>
                  <a:cubicBezTo>
                    <a:pt x="1627" y="976"/>
                    <a:pt x="1627" y="503"/>
                    <a:pt x="1331" y="222"/>
                  </a:cubicBezTo>
                  <a:cubicBezTo>
                    <a:pt x="1183" y="74"/>
                    <a:pt x="1006" y="0"/>
                    <a:pt x="813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bg>
      <p:bgPr>
        <a:gradFill>
          <a:gsLst>
            <a:gs pos="0">
              <a:schemeClr val="lt2"/>
            </a:gs>
            <a:gs pos="100000">
              <a:schemeClr val="lt1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oogle Shape;84;p21"/>
          <p:cNvGrpSpPr/>
          <p:nvPr/>
        </p:nvGrpSpPr>
        <p:grpSpPr>
          <a:xfrm flipH="1" rot="-2700000">
            <a:off x="-207953" y="3813256"/>
            <a:ext cx="2303575" cy="2027523"/>
            <a:chOff x="715100" y="1571201"/>
            <a:chExt cx="2303597" cy="2027543"/>
          </a:xfrm>
        </p:grpSpPr>
        <p:sp>
          <p:nvSpPr>
            <p:cNvPr id="85" name="Google Shape;85;p21"/>
            <p:cNvSpPr/>
            <p:nvPr/>
          </p:nvSpPr>
          <p:spPr>
            <a:xfrm>
              <a:off x="715100" y="1571201"/>
              <a:ext cx="2303597" cy="2027543"/>
            </a:xfrm>
            <a:custGeom>
              <a:rect b="b" l="l" r="r" t="t"/>
              <a:pathLst>
                <a:path extrusionOk="0" h="28997" w="32945">
                  <a:moveTo>
                    <a:pt x="32131" y="1"/>
                  </a:moveTo>
                  <a:cubicBezTo>
                    <a:pt x="31954" y="1"/>
                    <a:pt x="31762" y="75"/>
                    <a:pt x="31614" y="208"/>
                  </a:cubicBezTo>
                  <a:cubicBezTo>
                    <a:pt x="31496" y="326"/>
                    <a:pt x="31436" y="474"/>
                    <a:pt x="31407" y="622"/>
                  </a:cubicBezTo>
                  <a:lnTo>
                    <a:pt x="27001" y="622"/>
                  </a:lnTo>
                  <a:lnTo>
                    <a:pt x="21796" y="5841"/>
                  </a:lnTo>
                  <a:lnTo>
                    <a:pt x="21796" y="11105"/>
                  </a:lnTo>
                  <a:lnTo>
                    <a:pt x="14196" y="18705"/>
                  </a:lnTo>
                  <a:lnTo>
                    <a:pt x="8961" y="18705"/>
                  </a:lnTo>
                  <a:lnTo>
                    <a:pt x="4304" y="23363"/>
                  </a:lnTo>
                  <a:cubicBezTo>
                    <a:pt x="4171" y="23259"/>
                    <a:pt x="4008" y="23215"/>
                    <a:pt x="3845" y="23215"/>
                  </a:cubicBezTo>
                  <a:cubicBezTo>
                    <a:pt x="3638" y="23230"/>
                    <a:pt x="3461" y="23304"/>
                    <a:pt x="3328" y="23452"/>
                  </a:cubicBezTo>
                  <a:cubicBezTo>
                    <a:pt x="3195" y="23600"/>
                    <a:pt x="3121" y="23792"/>
                    <a:pt x="3136" y="23984"/>
                  </a:cubicBezTo>
                  <a:cubicBezTo>
                    <a:pt x="3136" y="24176"/>
                    <a:pt x="3210" y="24339"/>
                    <a:pt x="3343" y="24472"/>
                  </a:cubicBezTo>
                  <a:cubicBezTo>
                    <a:pt x="3357" y="24487"/>
                    <a:pt x="3357" y="24487"/>
                    <a:pt x="3372" y="24502"/>
                  </a:cubicBezTo>
                  <a:cubicBezTo>
                    <a:pt x="3505" y="24635"/>
                    <a:pt x="3697" y="24694"/>
                    <a:pt x="3890" y="24694"/>
                  </a:cubicBezTo>
                  <a:cubicBezTo>
                    <a:pt x="3964" y="24694"/>
                    <a:pt x="4038" y="24664"/>
                    <a:pt x="4111" y="24649"/>
                  </a:cubicBezTo>
                  <a:lnTo>
                    <a:pt x="4111" y="24649"/>
                  </a:lnTo>
                  <a:lnTo>
                    <a:pt x="1125" y="27621"/>
                  </a:lnTo>
                  <a:cubicBezTo>
                    <a:pt x="1006" y="27547"/>
                    <a:pt x="859" y="27518"/>
                    <a:pt x="711" y="27518"/>
                  </a:cubicBezTo>
                  <a:cubicBezTo>
                    <a:pt x="518" y="27518"/>
                    <a:pt x="341" y="27607"/>
                    <a:pt x="208" y="27754"/>
                  </a:cubicBezTo>
                  <a:cubicBezTo>
                    <a:pt x="60" y="27902"/>
                    <a:pt x="1" y="28080"/>
                    <a:pt x="1" y="28287"/>
                  </a:cubicBezTo>
                  <a:cubicBezTo>
                    <a:pt x="16" y="28479"/>
                    <a:pt x="90" y="28642"/>
                    <a:pt x="223" y="28775"/>
                  </a:cubicBezTo>
                  <a:cubicBezTo>
                    <a:pt x="223" y="28790"/>
                    <a:pt x="237" y="28790"/>
                    <a:pt x="237" y="28804"/>
                  </a:cubicBezTo>
                  <a:cubicBezTo>
                    <a:pt x="385" y="28937"/>
                    <a:pt x="578" y="28997"/>
                    <a:pt x="770" y="28997"/>
                  </a:cubicBezTo>
                  <a:cubicBezTo>
                    <a:pt x="962" y="28982"/>
                    <a:pt x="1154" y="28908"/>
                    <a:pt x="1287" y="28760"/>
                  </a:cubicBezTo>
                  <a:cubicBezTo>
                    <a:pt x="1420" y="28612"/>
                    <a:pt x="1494" y="28420"/>
                    <a:pt x="1480" y="28228"/>
                  </a:cubicBezTo>
                  <a:cubicBezTo>
                    <a:pt x="1480" y="28050"/>
                    <a:pt x="1406" y="27902"/>
                    <a:pt x="1302" y="27769"/>
                  </a:cubicBezTo>
                  <a:lnTo>
                    <a:pt x="4259" y="24812"/>
                  </a:lnTo>
                  <a:cubicBezTo>
                    <a:pt x="4392" y="24945"/>
                    <a:pt x="4585" y="25004"/>
                    <a:pt x="4762" y="25004"/>
                  </a:cubicBezTo>
                  <a:cubicBezTo>
                    <a:pt x="4969" y="24989"/>
                    <a:pt x="5147" y="24901"/>
                    <a:pt x="5280" y="24768"/>
                  </a:cubicBezTo>
                  <a:cubicBezTo>
                    <a:pt x="5413" y="24620"/>
                    <a:pt x="5487" y="24428"/>
                    <a:pt x="5472" y="24235"/>
                  </a:cubicBezTo>
                  <a:cubicBezTo>
                    <a:pt x="5472" y="24206"/>
                    <a:pt x="5472" y="24176"/>
                    <a:pt x="5457" y="24132"/>
                  </a:cubicBezTo>
                  <a:lnTo>
                    <a:pt x="5457" y="24132"/>
                  </a:lnTo>
                  <a:cubicBezTo>
                    <a:pt x="5487" y="24191"/>
                    <a:pt x="5531" y="24235"/>
                    <a:pt x="5561" y="24265"/>
                  </a:cubicBezTo>
                  <a:cubicBezTo>
                    <a:pt x="5575" y="24280"/>
                    <a:pt x="5575" y="24280"/>
                    <a:pt x="5590" y="24295"/>
                  </a:cubicBezTo>
                  <a:cubicBezTo>
                    <a:pt x="5725" y="24416"/>
                    <a:pt x="5886" y="24489"/>
                    <a:pt x="6071" y="24489"/>
                  </a:cubicBezTo>
                  <a:cubicBezTo>
                    <a:pt x="6088" y="24489"/>
                    <a:pt x="6105" y="24488"/>
                    <a:pt x="6122" y="24487"/>
                  </a:cubicBezTo>
                  <a:cubicBezTo>
                    <a:pt x="6315" y="24472"/>
                    <a:pt x="6492" y="24398"/>
                    <a:pt x="6625" y="24250"/>
                  </a:cubicBezTo>
                  <a:cubicBezTo>
                    <a:pt x="6729" y="24147"/>
                    <a:pt x="6788" y="24028"/>
                    <a:pt x="6817" y="23895"/>
                  </a:cubicBezTo>
                  <a:lnTo>
                    <a:pt x="11712" y="23895"/>
                  </a:lnTo>
                  <a:lnTo>
                    <a:pt x="12436" y="23171"/>
                  </a:lnTo>
                  <a:lnTo>
                    <a:pt x="12436" y="21382"/>
                  </a:lnTo>
                  <a:cubicBezTo>
                    <a:pt x="12584" y="21352"/>
                    <a:pt x="12717" y="21278"/>
                    <a:pt x="12821" y="21160"/>
                  </a:cubicBezTo>
                  <a:cubicBezTo>
                    <a:pt x="12954" y="21027"/>
                    <a:pt x="13028" y="20835"/>
                    <a:pt x="13013" y="20642"/>
                  </a:cubicBezTo>
                  <a:cubicBezTo>
                    <a:pt x="12998" y="20435"/>
                    <a:pt x="12909" y="20258"/>
                    <a:pt x="12776" y="20125"/>
                  </a:cubicBezTo>
                  <a:cubicBezTo>
                    <a:pt x="12641" y="20003"/>
                    <a:pt x="12468" y="19931"/>
                    <a:pt x="12293" y="19931"/>
                  </a:cubicBezTo>
                  <a:cubicBezTo>
                    <a:pt x="12276" y="19931"/>
                    <a:pt x="12260" y="19931"/>
                    <a:pt x="12244" y="19933"/>
                  </a:cubicBezTo>
                  <a:cubicBezTo>
                    <a:pt x="12052" y="19933"/>
                    <a:pt x="11859" y="20021"/>
                    <a:pt x="11726" y="20169"/>
                  </a:cubicBezTo>
                  <a:cubicBezTo>
                    <a:pt x="11593" y="20302"/>
                    <a:pt x="11534" y="20494"/>
                    <a:pt x="11534" y="20687"/>
                  </a:cubicBezTo>
                  <a:cubicBezTo>
                    <a:pt x="11549" y="20879"/>
                    <a:pt x="11623" y="21056"/>
                    <a:pt x="11756" y="21189"/>
                  </a:cubicBezTo>
                  <a:cubicBezTo>
                    <a:pt x="11756" y="21189"/>
                    <a:pt x="11771" y="21204"/>
                    <a:pt x="11771" y="21204"/>
                  </a:cubicBezTo>
                  <a:cubicBezTo>
                    <a:pt x="11904" y="21322"/>
                    <a:pt x="12052" y="21382"/>
                    <a:pt x="12214" y="21396"/>
                  </a:cubicBezTo>
                  <a:lnTo>
                    <a:pt x="12214" y="23082"/>
                  </a:lnTo>
                  <a:lnTo>
                    <a:pt x="11623" y="23673"/>
                  </a:lnTo>
                  <a:lnTo>
                    <a:pt x="6817" y="23673"/>
                  </a:lnTo>
                  <a:cubicBezTo>
                    <a:pt x="6803" y="23496"/>
                    <a:pt x="6729" y="23333"/>
                    <a:pt x="6596" y="23200"/>
                  </a:cubicBezTo>
                  <a:cubicBezTo>
                    <a:pt x="6448" y="23067"/>
                    <a:pt x="6255" y="23008"/>
                    <a:pt x="6063" y="23008"/>
                  </a:cubicBezTo>
                  <a:cubicBezTo>
                    <a:pt x="5856" y="23023"/>
                    <a:pt x="5679" y="23097"/>
                    <a:pt x="5546" y="23245"/>
                  </a:cubicBezTo>
                  <a:cubicBezTo>
                    <a:pt x="5413" y="23393"/>
                    <a:pt x="5339" y="23585"/>
                    <a:pt x="5354" y="23777"/>
                  </a:cubicBezTo>
                  <a:cubicBezTo>
                    <a:pt x="5354" y="23807"/>
                    <a:pt x="5354" y="23836"/>
                    <a:pt x="5368" y="23866"/>
                  </a:cubicBezTo>
                  <a:cubicBezTo>
                    <a:pt x="5324" y="23821"/>
                    <a:pt x="5294" y="23762"/>
                    <a:pt x="5235" y="23718"/>
                  </a:cubicBezTo>
                  <a:cubicBezTo>
                    <a:pt x="5113" y="23596"/>
                    <a:pt x="4942" y="23524"/>
                    <a:pt x="4755" y="23524"/>
                  </a:cubicBezTo>
                  <a:cubicBezTo>
                    <a:pt x="4738" y="23524"/>
                    <a:pt x="4720" y="23524"/>
                    <a:pt x="4703" y="23526"/>
                  </a:cubicBezTo>
                  <a:cubicBezTo>
                    <a:pt x="4629" y="23526"/>
                    <a:pt x="4570" y="23540"/>
                    <a:pt x="4496" y="23570"/>
                  </a:cubicBezTo>
                  <a:cubicBezTo>
                    <a:pt x="4481" y="23555"/>
                    <a:pt x="4466" y="23526"/>
                    <a:pt x="4452" y="23511"/>
                  </a:cubicBezTo>
                  <a:lnTo>
                    <a:pt x="9050" y="18927"/>
                  </a:lnTo>
                  <a:lnTo>
                    <a:pt x="14284" y="18927"/>
                  </a:lnTo>
                  <a:lnTo>
                    <a:pt x="22018" y="11194"/>
                  </a:lnTo>
                  <a:lnTo>
                    <a:pt x="22018" y="5930"/>
                  </a:lnTo>
                  <a:lnTo>
                    <a:pt x="27104" y="844"/>
                  </a:lnTo>
                  <a:lnTo>
                    <a:pt x="31407" y="844"/>
                  </a:lnTo>
                  <a:cubicBezTo>
                    <a:pt x="31436" y="991"/>
                    <a:pt x="31496" y="1139"/>
                    <a:pt x="31614" y="1258"/>
                  </a:cubicBezTo>
                  <a:cubicBezTo>
                    <a:pt x="31762" y="1405"/>
                    <a:pt x="31950" y="1479"/>
                    <a:pt x="32139" y="1479"/>
                  </a:cubicBezTo>
                  <a:cubicBezTo>
                    <a:pt x="32327" y="1479"/>
                    <a:pt x="32516" y="1405"/>
                    <a:pt x="32664" y="1258"/>
                  </a:cubicBezTo>
                  <a:cubicBezTo>
                    <a:pt x="32945" y="977"/>
                    <a:pt x="32945" y="504"/>
                    <a:pt x="32664" y="208"/>
                  </a:cubicBezTo>
                  <a:cubicBezTo>
                    <a:pt x="32516" y="75"/>
                    <a:pt x="32324" y="1"/>
                    <a:pt x="32131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21"/>
            <p:cNvSpPr/>
            <p:nvPr/>
          </p:nvSpPr>
          <p:spPr>
            <a:xfrm>
              <a:off x="861935" y="2976281"/>
              <a:ext cx="902630" cy="612241"/>
            </a:xfrm>
            <a:custGeom>
              <a:rect b="b" l="l" r="r" t="t"/>
              <a:pathLst>
                <a:path extrusionOk="0" h="8756" w="12909">
                  <a:moveTo>
                    <a:pt x="12125" y="0"/>
                  </a:moveTo>
                  <a:cubicBezTo>
                    <a:pt x="11711" y="15"/>
                    <a:pt x="11401" y="355"/>
                    <a:pt x="11415" y="769"/>
                  </a:cubicBezTo>
                  <a:cubicBezTo>
                    <a:pt x="11415" y="947"/>
                    <a:pt x="11489" y="1124"/>
                    <a:pt x="11622" y="1257"/>
                  </a:cubicBezTo>
                  <a:cubicBezTo>
                    <a:pt x="11637" y="1272"/>
                    <a:pt x="11637" y="1272"/>
                    <a:pt x="11652" y="1287"/>
                  </a:cubicBezTo>
                  <a:cubicBezTo>
                    <a:pt x="11770" y="1390"/>
                    <a:pt x="11903" y="1449"/>
                    <a:pt x="12051" y="1464"/>
                  </a:cubicBezTo>
                  <a:lnTo>
                    <a:pt x="12051" y="3519"/>
                  </a:lnTo>
                  <a:lnTo>
                    <a:pt x="10750" y="4821"/>
                  </a:lnTo>
                  <a:lnTo>
                    <a:pt x="3712" y="4821"/>
                  </a:lnTo>
                  <a:lnTo>
                    <a:pt x="1139" y="7393"/>
                  </a:lnTo>
                  <a:cubicBezTo>
                    <a:pt x="1006" y="7319"/>
                    <a:pt x="873" y="7275"/>
                    <a:pt x="725" y="7275"/>
                  </a:cubicBezTo>
                  <a:cubicBezTo>
                    <a:pt x="518" y="7290"/>
                    <a:pt x="341" y="7379"/>
                    <a:pt x="208" y="7512"/>
                  </a:cubicBezTo>
                  <a:cubicBezTo>
                    <a:pt x="74" y="7659"/>
                    <a:pt x="1" y="7852"/>
                    <a:pt x="15" y="8044"/>
                  </a:cubicBezTo>
                  <a:cubicBezTo>
                    <a:pt x="15" y="8236"/>
                    <a:pt x="89" y="8414"/>
                    <a:pt x="222" y="8547"/>
                  </a:cubicBezTo>
                  <a:cubicBezTo>
                    <a:pt x="237" y="8547"/>
                    <a:pt x="237" y="8547"/>
                    <a:pt x="252" y="8561"/>
                  </a:cubicBezTo>
                  <a:cubicBezTo>
                    <a:pt x="374" y="8683"/>
                    <a:pt x="545" y="8756"/>
                    <a:pt x="721" y="8756"/>
                  </a:cubicBezTo>
                  <a:cubicBezTo>
                    <a:pt x="737" y="8756"/>
                    <a:pt x="753" y="8755"/>
                    <a:pt x="769" y="8754"/>
                  </a:cubicBezTo>
                  <a:cubicBezTo>
                    <a:pt x="976" y="8754"/>
                    <a:pt x="1154" y="8665"/>
                    <a:pt x="1287" y="8517"/>
                  </a:cubicBezTo>
                  <a:cubicBezTo>
                    <a:pt x="1420" y="8369"/>
                    <a:pt x="1494" y="8192"/>
                    <a:pt x="1479" y="7985"/>
                  </a:cubicBezTo>
                  <a:cubicBezTo>
                    <a:pt x="1479" y="7822"/>
                    <a:pt x="1405" y="7659"/>
                    <a:pt x="1302" y="7541"/>
                  </a:cubicBezTo>
                  <a:lnTo>
                    <a:pt x="3801" y="5042"/>
                  </a:lnTo>
                  <a:lnTo>
                    <a:pt x="10854" y="5042"/>
                  </a:lnTo>
                  <a:lnTo>
                    <a:pt x="12273" y="3623"/>
                  </a:lnTo>
                  <a:lnTo>
                    <a:pt x="12273" y="1464"/>
                  </a:lnTo>
                  <a:cubicBezTo>
                    <a:pt x="12628" y="1405"/>
                    <a:pt x="12909" y="1080"/>
                    <a:pt x="12894" y="710"/>
                  </a:cubicBezTo>
                  <a:cubicBezTo>
                    <a:pt x="12879" y="311"/>
                    <a:pt x="12539" y="0"/>
                    <a:pt x="12155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7" name="Google Shape;87;p21"/>
          <p:cNvSpPr/>
          <p:nvPr/>
        </p:nvSpPr>
        <p:spPr>
          <a:xfrm flipH="1" rot="-5400000">
            <a:off x="7327584" y="-180251"/>
            <a:ext cx="335359" cy="901749"/>
          </a:xfrm>
          <a:custGeom>
            <a:rect b="b" l="l" r="r" t="t"/>
            <a:pathLst>
              <a:path extrusionOk="0" h="14832" w="5516">
                <a:moveTo>
                  <a:pt x="2676" y="1"/>
                </a:moveTo>
                <a:cubicBezTo>
                  <a:pt x="2484" y="1"/>
                  <a:pt x="2307" y="164"/>
                  <a:pt x="2307" y="371"/>
                </a:cubicBezTo>
                <a:cubicBezTo>
                  <a:pt x="2307" y="563"/>
                  <a:pt x="2484" y="740"/>
                  <a:pt x="2676" y="740"/>
                </a:cubicBezTo>
                <a:cubicBezTo>
                  <a:pt x="2780" y="740"/>
                  <a:pt x="2869" y="696"/>
                  <a:pt x="2928" y="637"/>
                </a:cubicBezTo>
                <a:lnTo>
                  <a:pt x="5294" y="3003"/>
                </a:lnTo>
                <a:lnTo>
                  <a:pt x="5294" y="11904"/>
                </a:lnTo>
                <a:lnTo>
                  <a:pt x="2676" y="14521"/>
                </a:lnTo>
                <a:lnTo>
                  <a:pt x="488" y="12347"/>
                </a:lnTo>
                <a:lnTo>
                  <a:pt x="488" y="3180"/>
                </a:lnTo>
                <a:cubicBezTo>
                  <a:pt x="636" y="3136"/>
                  <a:pt x="739" y="3003"/>
                  <a:pt x="739" y="2840"/>
                </a:cubicBezTo>
                <a:cubicBezTo>
                  <a:pt x="739" y="2633"/>
                  <a:pt x="562" y="2470"/>
                  <a:pt x="370" y="2470"/>
                </a:cubicBezTo>
                <a:cubicBezTo>
                  <a:pt x="163" y="2470"/>
                  <a:pt x="0" y="2633"/>
                  <a:pt x="0" y="2840"/>
                </a:cubicBezTo>
                <a:cubicBezTo>
                  <a:pt x="0" y="3003"/>
                  <a:pt x="104" y="3150"/>
                  <a:pt x="266" y="3195"/>
                </a:cubicBezTo>
                <a:lnTo>
                  <a:pt x="266" y="12392"/>
                </a:lnTo>
                <a:lnTo>
                  <a:pt x="266" y="12436"/>
                </a:lnTo>
                <a:lnTo>
                  <a:pt x="2676" y="14832"/>
                </a:lnTo>
                <a:lnTo>
                  <a:pt x="5515" y="11993"/>
                </a:lnTo>
                <a:lnTo>
                  <a:pt x="5515" y="2958"/>
                </a:lnTo>
                <a:lnTo>
                  <a:pt x="5515" y="2899"/>
                </a:lnTo>
                <a:lnTo>
                  <a:pt x="3046" y="445"/>
                </a:lnTo>
                <a:cubicBezTo>
                  <a:pt x="3046" y="415"/>
                  <a:pt x="3046" y="385"/>
                  <a:pt x="3046" y="371"/>
                </a:cubicBezTo>
                <a:cubicBezTo>
                  <a:pt x="3046" y="164"/>
                  <a:pt x="2883" y="1"/>
                  <a:pt x="2676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21"/>
          <p:cNvSpPr/>
          <p:nvPr/>
        </p:nvSpPr>
        <p:spPr>
          <a:xfrm flipH="1" rot="-5400000">
            <a:off x="7494893" y="-8684"/>
            <a:ext cx="100741" cy="572044"/>
          </a:xfrm>
          <a:custGeom>
            <a:rect b="b" l="l" r="r" t="t"/>
            <a:pathLst>
              <a:path extrusionOk="0" h="9409" w="1657">
                <a:moveTo>
                  <a:pt x="799" y="1"/>
                </a:moveTo>
                <a:cubicBezTo>
                  <a:pt x="622" y="1"/>
                  <a:pt x="429" y="75"/>
                  <a:pt x="282" y="208"/>
                </a:cubicBezTo>
                <a:cubicBezTo>
                  <a:pt x="1" y="504"/>
                  <a:pt x="1" y="977"/>
                  <a:pt x="282" y="1258"/>
                </a:cubicBezTo>
                <a:cubicBezTo>
                  <a:pt x="400" y="1376"/>
                  <a:pt x="563" y="1450"/>
                  <a:pt x="710" y="1465"/>
                </a:cubicBezTo>
                <a:lnTo>
                  <a:pt x="710" y="7941"/>
                </a:lnTo>
                <a:cubicBezTo>
                  <a:pt x="577" y="7971"/>
                  <a:pt x="429" y="8045"/>
                  <a:pt x="326" y="8148"/>
                </a:cubicBezTo>
                <a:cubicBezTo>
                  <a:pt x="30" y="8444"/>
                  <a:pt x="30" y="8902"/>
                  <a:pt x="326" y="9198"/>
                </a:cubicBezTo>
                <a:cubicBezTo>
                  <a:pt x="466" y="9338"/>
                  <a:pt x="655" y="9409"/>
                  <a:pt x="843" y="9409"/>
                </a:cubicBezTo>
                <a:cubicBezTo>
                  <a:pt x="1032" y="9409"/>
                  <a:pt x="1220" y="9338"/>
                  <a:pt x="1361" y="9198"/>
                </a:cubicBezTo>
                <a:cubicBezTo>
                  <a:pt x="1657" y="8902"/>
                  <a:pt x="1657" y="8444"/>
                  <a:pt x="1361" y="8148"/>
                </a:cubicBezTo>
                <a:cubicBezTo>
                  <a:pt x="1243" y="8030"/>
                  <a:pt x="1095" y="7971"/>
                  <a:pt x="932" y="7941"/>
                </a:cubicBezTo>
                <a:lnTo>
                  <a:pt x="932" y="1465"/>
                </a:lnTo>
                <a:cubicBezTo>
                  <a:pt x="1080" y="1435"/>
                  <a:pt x="1213" y="1376"/>
                  <a:pt x="1331" y="1258"/>
                </a:cubicBezTo>
                <a:cubicBezTo>
                  <a:pt x="1612" y="977"/>
                  <a:pt x="1612" y="504"/>
                  <a:pt x="1331" y="208"/>
                </a:cubicBezTo>
                <a:cubicBezTo>
                  <a:pt x="1184" y="75"/>
                  <a:pt x="991" y="1"/>
                  <a:pt x="799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21"/>
          <p:cNvSpPr/>
          <p:nvPr/>
        </p:nvSpPr>
        <p:spPr>
          <a:xfrm flipH="1" rot="-5400000">
            <a:off x="8229750" y="-173961"/>
            <a:ext cx="335359" cy="902600"/>
          </a:xfrm>
          <a:custGeom>
            <a:rect b="b" l="l" r="r" t="t"/>
            <a:pathLst>
              <a:path extrusionOk="0" h="14846" w="5516">
                <a:moveTo>
                  <a:pt x="2839" y="0"/>
                </a:moveTo>
                <a:lnTo>
                  <a:pt x="0" y="2839"/>
                </a:lnTo>
                <a:lnTo>
                  <a:pt x="0" y="11889"/>
                </a:lnTo>
                <a:lnTo>
                  <a:pt x="0" y="11933"/>
                </a:lnTo>
                <a:lnTo>
                  <a:pt x="2470" y="14387"/>
                </a:lnTo>
                <a:cubicBezTo>
                  <a:pt x="2455" y="14417"/>
                  <a:pt x="2455" y="14447"/>
                  <a:pt x="2455" y="14476"/>
                </a:cubicBezTo>
                <a:cubicBezTo>
                  <a:pt x="2455" y="14683"/>
                  <a:pt x="2632" y="14846"/>
                  <a:pt x="2824" y="14846"/>
                </a:cubicBezTo>
                <a:cubicBezTo>
                  <a:pt x="3031" y="14846"/>
                  <a:pt x="3194" y="14683"/>
                  <a:pt x="3194" y="14476"/>
                </a:cubicBezTo>
                <a:cubicBezTo>
                  <a:pt x="3194" y="14269"/>
                  <a:pt x="3031" y="14106"/>
                  <a:pt x="2824" y="14106"/>
                </a:cubicBezTo>
                <a:cubicBezTo>
                  <a:pt x="2736" y="14106"/>
                  <a:pt x="2647" y="14136"/>
                  <a:pt x="2588" y="14195"/>
                </a:cubicBezTo>
                <a:lnTo>
                  <a:pt x="222" y="11844"/>
                </a:lnTo>
                <a:lnTo>
                  <a:pt x="222" y="2928"/>
                </a:lnTo>
                <a:lnTo>
                  <a:pt x="2839" y="311"/>
                </a:lnTo>
                <a:lnTo>
                  <a:pt x="5028" y="2499"/>
                </a:lnTo>
                <a:lnTo>
                  <a:pt x="5028" y="11652"/>
                </a:lnTo>
                <a:cubicBezTo>
                  <a:pt x="4880" y="11711"/>
                  <a:pt x="4776" y="11844"/>
                  <a:pt x="4776" y="12007"/>
                </a:cubicBezTo>
                <a:cubicBezTo>
                  <a:pt x="4776" y="12214"/>
                  <a:pt x="4939" y="12376"/>
                  <a:pt x="5146" y="12376"/>
                </a:cubicBezTo>
                <a:cubicBezTo>
                  <a:pt x="5353" y="12376"/>
                  <a:pt x="5515" y="12214"/>
                  <a:pt x="5515" y="12007"/>
                </a:cubicBezTo>
                <a:cubicBezTo>
                  <a:pt x="5515" y="11829"/>
                  <a:pt x="5397" y="11682"/>
                  <a:pt x="5249" y="11652"/>
                </a:cubicBezTo>
                <a:lnTo>
                  <a:pt x="5249" y="2455"/>
                </a:lnTo>
                <a:lnTo>
                  <a:pt x="5249" y="2396"/>
                </a:lnTo>
                <a:lnTo>
                  <a:pt x="2839" y="0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21"/>
          <p:cNvSpPr/>
          <p:nvPr/>
        </p:nvSpPr>
        <p:spPr>
          <a:xfrm flipH="1" rot="-5400000">
            <a:off x="8296837" y="-15434"/>
            <a:ext cx="100741" cy="571983"/>
          </a:xfrm>
          <a:custGeom>
            <a:rect b="b" l="l" r="r" t="t"/>
            <a:pathLst>
              <a:path extrusionOk="0" h="9408" w="1657">
                <a:moveTo>
                  <a:pt x="814" y="0"/>
                </a:moveTo>
                <a:cubicBezTo>
                  <a:pt x="622" y="0"/>
                  <a:pt x="430" y="74"/>
                  <a:pt x="297" y="207"/>
                </a:cubicBezTo>
                <a:cubicBezTo>
                  <a:pt x="1" y="503"/>
                  <a:pt x="1" y="976"/>
                  <a:pt x="297" y="1257"/>
                </a:cubicBezTo>
                <a:cubicBezTo>
                  <a:pt x="415" y="1375"/>
                  <a:pt x="563" y="1449"/>
                  <a:pt x="711" y="1464"/>
                </a:cubicBezTo>
                <a:lnTo>
                  <a:pt x="711" y="7955"/>
                </a:lnTo>
                <a:cubicBezTo>
                  <a:pt x="578" y="7970"/>
                  <a:pt x="430" y="8044"/>
                  <a:pt x="326" y="8147"/>
                </a:cubicBezTo>
                <a:cubicBezTo>
                  <a:pt x="45" y="8443"/>
                  <a:pt x="45" y="8901"/>
                  <a:pt x="326" y="9197"/>
                </a:cubicBezTo>
                <a:cubicBezTo>
                  <a:pt x="467" y="9338"/>
                  <a:pt x="655" y="9408"/>
                  <a:pt x="846" y="9408"/>
                </a:cubicBezTo>
                <a:cubicBezTo>
                  <a:pt x="1036" y="9408"/>
                  <a:pt x="1228" y="9338"/>
                  <a:pt x="1376" y="9197"/>
                </a:cubicBezTo>
                <a:cubicBezTo>
                  <a:pt x="1657" y="8901"/>
                  <a:pt x="1657" y="8443"/>
                  <a:pt x="1376" y="8147"/>
                </a:cubicBezTo>
                <a:cubicBezTo>
                  <a:pt x="1243" y="8029"/>
                  <a:pt x="1095" y="7970"/>
                  <a:pt x="932" y="7940"/>
                </a:cubicBezTo>
                <a:lnTo>
                  <a:pt x="932" y="1464"/>
                </a:lnTo>
                <a:cubicBezTo>
                  <a:pt x="1080" y="1434"/>
                  <a:pt x="1228" y="1375"/>
                  <a:pt x="1332" y="1257"/>
                </a:cubicBezTo>
                <a:cubicBezTo>
                  <a:pt x="1627" y="976"/>
                  <a:pt x="1627" y="503"/>
                  <a:pt x="1332" y="207"/>
                </a:cubicBezTo>
                <a:cubicBezTo>
                  <a:pt x="1184" y="74"/>
                  <a:pt x="1006" y="0"/>
                  <a:pt x="814" y="0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21"/>
          <p:cNvSpPr/>
          <p:nvPr/>
        </p:nvSpPr>
        <p:spPr>
          <a:xfrm flipH="1">
            <a:off x="8977263" y="109661"/>
            <a:ext cx="335359" cy="901749"/>
          </a:xfrm>
          <a:custGeom>
            <a:rect b="b" l="l" r="r" t="t"/>
            <a:pathLst>
              <a:path extrusionOk="0" h="14832" w="5516">
                <a:moveTo>
                  <a:pt x="2676" y="1"/>
                </a:moveTo>
                <a:cubicBezTo>
                  <a:pt x="2484" y="1"/>
                  <a:pt x="2307" y="164"/>
                  <a:pt x="2307" y="371"/>
                </a:cubicBezTo>
                <a:cubicBezTo>
                  <a:pt x="2307" y="563"/>
                  <a:pt x="2484" y="740"/>
                  <a:pt x="2676" y="740"/>
                </a:cubicBezTo>
                <a:cubicBezTo>
                  <a:pt x="2780" y="740"/>
                  <a:pt x="2869" y="696"/>
                  <a:pt x="2928" y="637"/>
                </a:cubicBezTo>
                <a:lnTo>
                  <a:pt x="5294" y="3003"/>
                </a:lnTo>
                <a:lnTo>
                  <a:pt x="5294" y="11904"/>
                </a:lnTo>
                <a:lnTo>
                  <a:pt x="2676" y="14521"/>
                </a:lnTo>
                <a:lnTo>
                  <a:pt x="488" y="12347"/>
                </a:lnTo>
                <a:lnTo>
                  <a:pt x="488" y="3180"/>
                </a:lnTo>
                <a:cubicBezTo>
                  <a:pt x="636" y="3136"/>
                  <a:pt x="739" y="3003"/>
                  <a:pt x="739" y="2840"/>
                </a:cubicBezTo>
                <a:cubicBezTo>
                  <a:pt x="739" y="2633"/>
                  <a:pt x="562" y="2470"/>
                  <a:pt x="370" y="2470"/>
                </a:cubicBezTo>
                <a:cubicBezTo>
                  <a:pt x="163" y="2470"/>
                  <a:pt x="0" y="2633"/>
                  <a:pt x="0" y="2840"/>
                </a:cubicBezTo>
                <a:cubicBezTo>
                  <a:pt x="0" y="3003"/>
                  <a:pt x="104" y="3150"/>
                  <a:pt x="266" y="3195"/>
                </a:cubicBezTo>
                <a:lnTo>
                  <a:pt x="266" y="12392"/>
                </a:lnTo>
                <a:lnTo>
                  <a:pt x="266" y="12436"/>
                </a:lnTo>
                <a:lnTo>
                  <a:pt x="2676" y="14832"/>
                </a:lnTo>
                <a:lnTo>
                  <a:pt x="5515" y="11993"/>
                </a:lnTo>
                <a:lnTo>
                  <a:pt x="5515" y="2958"/>
                </a:lnTo>
                <a:lnTo>
                  <a:pt x="5515" y="2899"/>
                </a:lnTo>
                <a:lnTo>
                  <a:pt x="3046" y="445"/>
                </a:lnTo>
                <a:cubicBezTo>
                  <a:pt x="3046" y="415"/>
                  <a:pt x="3046" y="385"/>
                  <a:pt x="3046" y="371"/>
                </a:cubicBezTo>
                <a:cubicBezTo>
                  <a:pt x="3046" y="164"/>
                  <a:pt x="2883" y="1"/>
                  <a:pt x="2676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21"/>
          <p:cNvSpPr/>
          <p:nvPr/>
        </p:nvSpPr>
        <p:spPr>
          <a:xfrm flipH="1">
            <a:off x="8970547" y="1011401"/>
            <a:ext cx="335359" cy="902600"/>
          </a:xfrm>
          <a:custGeom>
            <a:rect b="b" l="l" r="r" t="t"/>
            <a:pathLst>
              <a:path extrusionOk="0" h="14846" w="5516">
                <a:moveTo>
                  <a:pt x="2839" y="0"/>
                </a:moveTo>
                <a:lnTo>
                  <a:pt x="0" y="2839"/>
                </a:lnTo>
                <a:lnTo>
                  <a:pt x="0" y="11889"/>
                </a:lnTo>
                <a:lnTo>
                  <a:pt x="0" y="11933"/>
                </a:lnTo>
                <a:lnTo>
                  <a:pt x="2470" y="14387"/>
                </a:lnTo>
                <a:cubicBezTo>
                  <a:pt x="2455" y="14417"/>
                  <a:pt x="2455" y="14447"/>
                  <a:pt x="2455" y="14476"/>
                </a:cubicBezTo>
                <a:cubicBezTo>
                  <a:pt x="2455" y="14683"/>
                  <a:pt x="2632" y="14846"/>
                  <a:pt x="2824" y="14846"/>
                </a:cubicBezTo>
                <a:cubicBezTo>
                  <a:pt x="3031" y="14846"/>
                  <a:pt x="3194" y="14683"/>
                  <a:pt x="3194" y="14476"/>
                </a:cubicBezTo>
                <a:cubicBezTo>
                  <a:pt x="3194" y="14269"/>
                  <a:pt x="3031" y="14106"/>
                  <a:pt x="2824" y="14106"/>
                </a:cubicBezTo>
                <a:cubicBezTo>
                  <a:pt x="2736" y="14106"/>
                  <a:pt x="2647" y="14136"/>
                  <a:pt x="2588" y="14195"/>
                </a:cubicBezTo>
                <a:lnTo>
                  <a:pt x="222" y="11844"/>
                </a:lnTo>
                <a:lnTo>
                  <a:pt x="222" y="2928"/>
                </a:lnTo>
                <a:lnTo>
                  <a:pt x="2839" y="311"/>
                </a:lnTo>
                <a:lnTo>
                  <a:pt x="5028" y="2499"/>
                </a:lnTo>
                <a:lnTo>
                  <a:pt x="5028" y="11652"/>
                </a:lnTo>
                <a:cubicBezTo>
                  <a:pt x="4880" y="11711"/>
                  <a:pt x="4776" y="11844"/>
                  <a:pt x="4776" y="12007"/>
                </a:cubicBezTo>
                <a:cubicBezTo>
                  <a:pt x="4776" y="12214"/>
                  <a:pt x="4939" y="12376"/>
                  <a:pt x="5146" y="12376"/>
                </a:cubicBezTo>
                <a:cubicBezTo>
                  <a:pt x="5353" y="12376"/>
                  <a:pt x="5515" y="12214"/>
                  <a:pt x="5515" y="12007"/>
                </a:cubicBezTo>
                <a:cubicBezTo>
                  <a:pt x="5515" y="11829"/>
                  <a:pt x="5397" y="11682"/>
                  <a:pt x="5249" y="11652"/>
                </a:cubicBezTo>
                <a:lnTo>
                  <a:pt x="5249" y="2455"/>
                </a:lnTo>
                <a:lnTo>
                  <a:pt x="5249" y="2396"/>
                </a:lnTo>
                <a:lnTo>
                  <a:pt x="2839" y="0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21"/>
          <p:cNvSpPr/>
          <p:nvPr/>
        </p:nvSpPr>
        <p:spPr>
          <a:xfrm flipH="1">
            <a:off x="9094637" y="1126488"/>
            <a:ext cx="100741" cy="571983"/>
          </a:xfrm>
          <a:custGeom>
            <a:rect b="b" l="l" r="r" t="t"/>
            <a:pathLst>
              <a:path extrusionOk="0" h="9408" w="1657">
                <a:moveTo>
                  <a:pt x="814" y="0"/>
                </a:moveTo>
                <a:cubicBezTo>
                  <a:pt x="622" y="0"/>
                  <a:pt x="430" y="74"/>
                  <a:pt x="297" y="207"/>
                </a:cubicBezTo>
                <a:cubicBezTo>
                  <a:pt x="1" y="503"/>
                  <a:pt x="1" y="976"/>
                  <a:pt x="297" y="1257"/>
                </a:cubicBezTo>
                <a:cubicBezTo>
                  <a:pt x="415" y="1375"/>
                  <a:pt x="563" y="1449"/>
                  <a:pt x="711" y="1464"/>
                </a:cubicBezTo>
                <a:lnTo>
                  <a:pt x="711" y="7955"/>
                </a:lnTo>
                <a:cubicBezTo>
                  <a:pt x="578" y="7970"/>
                  <a:pt x="430" y="8044"/>
                  <a:pt x="326" y="8147"/>
                </a:cubicBezTo>
                <a:cubicBezTo>
                  <a:pt x="45" y="8443"/>
                  <a:pt x="45" y="8901"/>
                  <a:pt x="326" y="9197"/>
                </a:cubicBezTo>
                <a:cubicBezTo>
                  <a:pt x="467" y="9338"/>
                  <a:pt x="655" y="9408"/>
                  <a:pt x="846" y="9408"/>
                </a:cubicBezTo>
                <a:cubicBezTo>
                  <a:pt x="1036" y="9408"/>
                  <a:pt x="1228" y="9338"/>
                  <a:pt x="1376" y="9197"/>
                </a:cubicBezTo>
                <a:cubicBezTo>
                  <a:pt x="1657" y="8901"/>
                  <a:pt x="1657" y="8443"/>
                  <a:pt x="1376" y="8147"/>
                </a:cubicBezTo>
                <a:cubicBezTo>
                  <a:pt x="1243" y="8029"/>
                  <a:pt x="1095" y="7970"/>
                  <a:pt x="932" y="7940"/>
                </a:cubicBezTo>
                <a:lnTo>
                  <a:pt x="932" y="1464"/>
                </a:lnTo>
                <a:cubicBezTo>
                  <a:pt x="1080" y="1434"/>
                  <a:pt x="1228" y="1375"/>
                  <a:pt x="1332" y="1257"/>
                </a:cubicBezTo>
                <a:cubicBezTo>
                  <a:pt x="1627" y="976"/>
                  <a:pt x="1627" y="503"/>
                  <a:pt x="1332" y="207"/>
                </a:cubicBezTo>
                <a:cubicBezTo>
                  <a:pt x="1184" y="74"/>
                  <a:pt x="1006" y="0"/>
                  <a:pt x="814" y="0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21"/>
          <p:cNvSpPr/>
          <p:nvPr/>
        </p:nvSpPr>
        <p:spPr>
          <a:xfrm rot="10800000">
            <a:off x="9032937" y="1317128"/>
            <a:ext cx="452268" cy="441242"/>
          </a:xfrm>
          <a:custGeom>
            <a:rect b="b" l="l" r="r" t="t"/>
            <a:pathLst>
              <a:path extrusionOk="0" h="6363" w="6522">
                <a:moveTo>
                  <a:pt x="5782" y="1"/>
                </a:moveTo>
                <a:cubicBezTo>
                  <a:pt x="5590" y="1"/>
                  <a:pt x="5413" y="75"/>
                  <a:pt x="5279" y="208"/>
                </a:cubicBezTo>
                <a:cubicBezTo>
                  <a:pt x="5132" y="341"/>
                  <a:pt x="5043" y="518"/>
                  <a:pt x="5043" y="711"/>
                </a:cubicBezTo>
                <a:cubicBezTo>
                  <a:pt x="5028" y="873"/>
                  <a:pt x="5072" y="1021"/>
                  <a:pt x="5161" y="1139"/>
                </a:cubicBezTo>
                <a:lnTo>
                  <a:pt x="1258" y="5043"/>
                </a:lnTo>
                <a:cubicBezTo>
                  <a:pt x="1121" y="4940"/>
                  <a:pt x="959" y="4888"/>
                  <a:pt x="798" y="4888"/>
                </a:cubicBezTo>
                <a:cubicBezTo>
                  <a:pt x="611" y="4888"/>
                  <a:pt x="425" y="4959"/>
                  <a:pt x="282" y="5102"/>
                </a:cubicBezTo>
                <a:cubicBezTo>
                  <a:pt x="1" y="5398"/>
                  <a:pt x="1" y="5871"/>
                  <a:pt x="282" y="6152"/>
                </a:cubicBezTo>
                <a:cubicBezTo>
                  <a:pt x="430" y="6292"/>
                  <a:pt x="618" y="6363"/>
                  <a:pt x="807" y="6363"/>
                </a:cubicBezTo>
                <a:cubicBezTo>
                  <a:pt x="995" y="6363"/>
                  <a:pt x="1184" y="6292"/>
                  <a:pt x="1332" y="6152"/>
                </a:cubicBezTo>
                <a:cubicBezTo>
                  <a:pt x="1583" y="5900"/>
                  <a:pt x="1613" y="5486"/>
                  <a:pt x="1406" y="5206"/>
                </a:cubicBezTo>
                <a:lnTo>
                  <a:pt x="5309" y="1302"/>
                </a:lnTo>
                <a:cubicBezTo>
                  <a:pt x="5427" y="1405"/>
                  <a:pt x="5575" y="1479"/>
                  <a:pt x="5753" y="1479"/>
                </a:cubicBezTo>
                <a:cubicBezTo>
                  <a:pt x="5769" y="1481"/>
                  <a:pt x="5785" y="1481"/>
                  <a:pt x="5801" y="1481"/>
                </a:cubicBezTo>
                <a:cubicBezTo>
                  <a:pt x="5977" y="1481"/>
                  <a:pt x="6150" y="1409"/>
                  <a:pt x="6285" y="1287"/>
                </a:cubicBezTo>
                <a:cubicBezTo>
                  <a:pt x="6418" y="1154"/>
                  <a:pt x="6507" y="977"/>
                  <a:pt x="6522" y="770"/>
                </a:cubicBezTo>
                <a:cubicBezTo>
                  <a:pt x="6522" y="577"/>
                  <a:pt x="6448" y="385"/>
                  <a:pt x="6315" y="237"/>
                </a:cubicBezTo>
                <a:cubicBezTo>
                  <a:pt x="6315" y="237"/>
                  <a:pt x="6300" y="223"/>
                  <a:pt x="6300" y="223"/>
                </a:cubicBezTo>
                <a:cubicBezTo>
                  <a:pt x="6167" y="89"/>
                  <a:pt x="5989" y="16"/>
                  <a:pt x="5812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21"/>
          <p:cNvSpPr/>
          <p:nvPr/>
        </p:nvSpPr>
        <p:spPr>
          <a:xfrm flipH="1" rot="-8100000">
            <a:off x="-961065" y="2268543"/>
            <a:ext cx="2270858" cy="1998728"/>
          </a:xfrm>
          <a:custGeom>
            <a:rect b="b" l="l" r="r" t="t"/>
            <a:pathLst>
              <a:path extrusionOk="0" h="28997" w="32945">
                <a:moveTo>
                  <a:pt x="32131" y="1"/>
                </a:moveTo>
                <a:cubicBezTo>
                  <a:pt x="31954" y="1"/>
                  <a:pt x="31762" y="75"/>
                  <a:pt x="31614" y="208"/>
                </a:cubicBezTo>
                <a:cubicBezTo>
                  <a:pt x="31496" y="326"/>
                  <a:pt x="31436" y="474"/>
                  <a:pt x="31407" y="622"/>
                </a:cubicBezTo>
                <a:lnTo>
                  <a:pt x="27001" y="622"/>
                </a:lnTo>
                <a:lnTo>
                  <a:pt x="21796" y="5841"/>
                </a:lnTo>
                <a:lnTo>
                  <a:pt x="21796" y="11105"/>
                </a:lnTo>
                <a:lnTo>
                  <a:pt x="14196" y="18705"/>
                </a:lnTo>
                <a:lnTo>
                  <a:pt x="8961" y="18705"/>
                </a:lnTo>
                <a:lnTo>
                  <a:pt x="4304" y="23363"/>
                </a:lnTo>
                <a:cubicBezTo>
                  <a:pt x="4171" y="23259"/>
                  <a:pt x="4008" y="23215"/>
                  <a:pt x="3845" y="23215"/>
                </a:cubicBezTo>
                <a:cubicBezTo>
                  <a:pt x="3638" y="23230"/>
                  <a:pt x="3461" y="23304"/>
                  <a:pt x="3328" y="23452"/>
                </a:cubicBezTo>
                <a:cubicBezTo>
                  <a:pt x="3195" y="23600"/>
                  <a:pt x="3121" y="23792"/>
                  <a:pt x="3136" y="23984"/>
                </a:cubicBezTo>
                <a:cubicBezTo>
                  <a:pt x="3136" y="24176"/>
                  <a:pt x="3210" y="24339"/>
                  <a:pt x="3343" y="24472"/>
                </a:cubicBezTo>
                <a:cubicBezTo>
                  <a:pt x="3357" y="24487"/>
                  <a:pt x="3357" y="24487"/>
                  <a:pt x="3372" y="24502"/>
                </a:cubicBezTo>
                <a:cubicBezTo>
                  <a:pt x="3505" y="24635"/>
                  <a:pt x="3697" y="24694"/>
                  <a:pt x="3890" y="24694"/>
                </a:cubicBezTo>
                <a:cubicBezTo>
                  <a:pt x="3964" y="24694"/>
                  <a:pt x="4038" y="24664"/>
                  <a:pt x="4111" y="24649"/>
                </a:cubicBezTo>
                <a:lnTo>
                  <a:pt x="4111" y="24649"/>
                </a:lnTo>
                <a:lnTo>
                  <a:pt x="1125" y="27621"/>
                </a:lnTo>
                <a:cubicBezTo>
                  <a:pt x="1006" y="27547"/>
                  <a:pt x="859" y="27518"/>
                  <a:pt x="711" y="27518"/>
                </a:cubicBezTo>
                <a:cubicBezTo>
                  <a:pt x="518" y="27518"/>
                  <a:pt x="341" y="27607"/>
                  <a:pt x="208" y="27754"/>
                </a:cubicBezTo>
                <a:cubicBezTo>
                  <a:pt x="60" y="27902"/>
                  <a:pt x="1" y="28080"/>
                  <a:pt x="1" y="28287"/>
                </a:cubicBezTo>
                <a:cubicBezTo>
                  <a:pt x="16" y="28479"/>
                  <a:pt x="90" y="28642"/>
                  <a:pt x="223" y="28775"/>
                </a:cubicBezTo>
                <a:cubicBezTo>
                  <a:pt x="223" y="28790"/>
                  <a:pt x="237" y="28790"/>
                  <a:pt x="237" y="28804"/>
                </a:cubicBezTo>
                <a:cubicBezTo>
                  <a:pt x="385" y="28937"/>
                  <a:pt x="578" y="28997"/>
                  <a:pt x="770" y="28997"/>
                </a:cubicBezTo>
                <a:cubicBezTo>
                  <a:pt x="962" y="28982"/>
                  <a:pt x="1154" y="28908"/>
                  <a:pt x="1287" y="28760"/>
                </a:cubicBezTo>
                <a:cubicBezTo>
                  <a:pt x="1420" y="28612"/>
                  <a:pt x="1494" y="28420"/>
                  <a:pt x="1480" y="28228"/>
                </a:cubicBezTo>
                <a:cubicBezTo>
                  <a:pt x="1480" y="28050"/>
                  <a:pt x="1406" y="27902"/>
                  <a:pt x="1302" y="27769"/>
                </a:cubicBezTo>
                <a:lnTo>
                  <a:pt x="4259" y="24812"/>
                </a:lnTo>
                <a:cubicBezTo>
                  <a:pt x="4392" y="24945"/>
                  <a:pt x="4585" y="25004"/>
                  <a:pt x="4762" y="25004"/>
                </a:cubicBezTo>
                <a:cubicBezTo>
                  <a:pt x="4969" y="24989"/>
                  <a:pt x="5147" y="24901"/>
                  <a:pt x="5280" y="24768"/>
                </a:cubicBezTo>
                <a:cubicBezTo>
                  <a:pt x="5413" y="24620"/>
                  <a:pt x="5487" y="24428"/>
                  <a:pt x="5472" y="24235"/>
                </a:cubicBezTo>
                <a:cubicBezTo>
                  <a:pt x="5472" y="24206"/>
                  <a:pt x="5472" y="24176"/>
                  <a:pt x="5457" y="24132"/>
                </a:cubicBezTo>
                <a:lnTo>
                  <a:pt x="5457" y="24132"/>
                </a:lnTo>
                <a:cubicBezTo>
                  <a:pt x="5487" y="24191"/>
                  <a:pt x="5531" y="24235"/>
                  <a:pt x="5561" y="24265"/>
                </a:cubicBezTo>
                <a:cubicBezTo>
                  <a:pt x="5575" y="24280"/>
                  <a:pt x="5575" y="24280"/>
                  <a:pt x="5590" y="24295"/>
                </a:cubicBezTo>
                <a:cubicBezTo>
                  <a:pt x="5725" y="24416"/>
                  <a:pt x="5886" y="24489"/>
                  <a:pt x="6071" y="24489"/>
                </a:cubicBezTo>
                <a:cubicBezTo>
                  <a:pt x="6088" y="24489"/>
                  <a:pt x="6105" y="24488"/>
                  <a:pt x="6122" y="24487"/>
                </a:cubicBezTo>
                <a:cubicBezTo>
                  <a:pt x="6315" y="24472"/>
                  <a:pt x="6492" y="24398"/>
                  <a:pt x="6625" y="24250"/>
                </a:cubicBezTo>
                <a:cubicBezTo>
                  <a:pt x="6729" y="24147"/>
                  <a:pt x="6788" y="24028"/>
                  <a:pt x="6817" y="23895"/>
                </a:cubicBezTo>
                <a:lnTo>
                  <a:pt x="11712" y="23895"/>
                </a:lnTo>
                <a:lnTo>
                  <a:pt x="12436" y="23171"/>
                </a:lnTo>
                <a:lnTo>
                  <a:pt x="12436" y="21382"/>
                </a:lnTo>
                <a:cubicBezTo>
                  <a:pt x="12584" y="21352"/>
                  <a:pt x="12717" y="21278"/>
                  <a:pt x="12821" y="21160"/>
                </a:cubicBezTo>
                <a:cubicBezTo>
                  <a:pt x="12954" y="21027"/>
                  <a:pt x="13028" y="20835"/>
                  <a:pt x="13013" y="20642"/>
                </a:cubicBezTo>
                <a:cubicBezTo>
                  <a:pt x="12998" y="20435"/>
                  <a:pt x="12909" y="20258"/>
                  <a:pt x="12776" y="20125"/>
                </a:cubicBezTo>
                <a:cubicBezTo>
                  <a:pt x="12641" y="20003"/>
                  <a:pt x="12468" y="19931"/>
                  <a:pt x="12293" y="19931"/>
                </a:cubicBezTo>
                <a:cubicBezTo>
                  <a:pt x="12276" y="19931"/>
                  <a:pt x="12260" y="19931"/>
                  <a:pt x="12244" y="19933"/>
                </a:cubicBezTo>
                <a:cubicBezTo>
                  <a:pt x="12052" y="19933"/>
                  <a:pt x="11859" y="20021"/>
                  <a:pt x="11726" y="20169"/>
                </a:cubicBezTo>
                <a:cubicBezTo>
                  <a:pt x="11593" y="20302"/>
                  <a:pt x="11534" y="20494"/>
                  <a:pt x="11534" y="20687"/>
                </a:cubicBezTo>
                <a:cubicBezTo>
                  <a:pt x="11549" y="20879"/>
                  <a:pt x="11623" y="21056"/>
                  <a:pt x="11756" y="21189"/>
                </a:cubicBezTo>
                <a:cubicBezTo>
                  <a:pt x="11756" y="21189"/>
                  <a:pt x="11771" y="21204"/>
                  <a:pt x="11771" y="21204"/>
                </a:cubicBezTo>
                <a:cubicBezTo>
                  <a:pt x="11904" y="21322"/>
                  <a:pt x="12052" y="21382"/>
                  <a:pt x="12214" y="21396"/>
                </a:cubicBezTo>
                <a:lnTo>
                  <a:pt x="12214" y="23082"/>
                </a:lnTo>
                <a:lnTo>
                  <a:pt x="11623" y="23673"/>
                </a:lnTo>
                <a:lnTo>
                  <a:pt x="6817" y="23673"/>
                </a:lnTo>
                <a:cubicBezTo>
                  <a:pt x="6803" y="23496"/>
                  <a:pt x="6729" y="23333"/>
                  <a:pt x="6596" y="23200"/>
                </a:cubicBezTo>
                <a:cubicBezTo>
                  <a:pt x="6448" y="23067"/>
                  <a:pt x="6255" y="23008"/>
                  <a:pt x="6063" y="23008"/>
                </a:cubicBezTo>
                <a:cubicBezTo>
                  <a:pt x="5856" y="23023"/>
                  <a:pt x="5679" y="23097"/>
                  <a:pt x="5546" y="23245"/>
                </a:cubicBezTo>
                <a:cubicBezTo>
                  <a:pt x="5413" y="23393"/>
                  <a:pt x="5339" y="23585"/>
                  <a:pt x="5354" y="23777"/>
                </a:cubicBezTo>
                <a:cubicBezTo>
                  <a:pt x="5354" y="23807"/>
                  <a:pt x="5354" y="23836"/>
                  <a:pt x="5368" y="23866"/>
                </a:cubicBezTo>
                <a:cubicBezTo>
                  <a:pt x="5324" y="23821"/>
                  <a:pt x="5294" y="23762"/>
                  <a:pt x="5235" y="23718"/>
                </a:cubicBezTo>
                <a:cubicBezTo>
                  <a:pt x="5113" y="23596"/>
                  <a:pt x="4942" y="23524"/>
                  <a:pt x="4755" y="23524"/>
                </a:cubicBezTo>
                <a:cubicBezTo>
                  <a:pt x="4738" y="23524"/>
                  <a:pt x="4720" y="23524"/>
                  <a:pt x="4703" y="23526"/>
                </a:cubicBezTo>
                <a:cubicBezTo>
                  <a:pt x="4629" y="23526"/>
                  <a:pt x="4570" y="23540"/>
                  <a:pt x="4496" y="23570"/>
                </a:cubicBezTo>
                <a:cubicBezTo>
                  <a:pt x="4481" y="23555"/>
                  <a:pt x="4466" y="23526"/>
                  <a:pt x="4452" y="23511"/>
                </a:cubicBezTo>
                <a:lnTo>
                  <a:pt x="9050" y="18927"/>
                </a:lnTo>
                <a:lnTo>
                  <a:pt x="14284" y="18927"/>
                </a:lnTo>
                <a:lnTo>
                  <a:pt x="22018" y="11194"/>
                </a:lnTo>
                <a:lnTo>
                  <a:pt x="22018" y="5930"/>
                </a:lnTo>
                <a:lnTo>
                  <a:pt x="27104" y="844"/>
                </a:lnTo>
                <a:lnTo>
                  <a:pt x="31407" y="844"/>
                </a:lnTo>
                <a:cubicBezTo>
                  <a:pt x="31436" y="991"/>
                  <a:pt x="31496" y="1139"/>
                  <a:pt x="31614" y="1258"/>
                </a:cubicBezTo>
                <a:cubicBezTo>
                  <a:pt x="31762" y="1405"/>
                  <a:pt x="31950" y="1479"/>
                  <a:pt x="32139" y="1479"/>
                </a:cubicBezTo>
                <a:cubicBezTo>
                  <a:pt x="32327" y="1479"/>
                  <a:pt x="32516" y="1405"/>
                  <a:pt x="32664" y="1258"/>
                </a:cubicBezTo>
                <a:cubicBezTo>
                  <a:pt x="32945" y="977"/>
                  <a:pt x="32945" y="504"/>
                  <a:pt x="32664" y="208"/>
                </a:cubicBezTo>
                <a:cubicBezTo>
                  <a:pt x="32516" y="75"/>
                  <a:pt x="32324" y="1"/>
                  <a:pt x="32131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21"/>
          <p:cNvSpPr/>
          <p:nvPr/>
        </p:nvSpPr>
        <p:spPr>
          <a:xfrm flipH="1" rot="-8100000">
            <a:off x="-880424" y="2391847"/>
            <a:ext cx="2363567" cy="2049666"/>
          </a:xfrm>
          <a:custGeom>
            <a:rect b="b" l="l" r="r" t="t"/>
            <a:pathLst>
              <a:path extrusionOk="0" h="29736" w="34290">
                <a:moveTo>
                  <a:pt x="33477" y="0"/>
                </a:moveTo>
                <a:cubicBezTo>
                  <a:pt x="33285" y="0"/>
                  <a:pt x="33107" y="59"/>
                  <a:pt x="32959" y="207"/>
                </a:cubicBezTo>
                <a:cubicBezTo>
                  <a:pt x="32708" y="458"/>
                  <a:pt x="32678" y="843"/>
                  <a:pt x="32856" y="1124"/>
                </a:cubicBezTo>
                <a:lnTo>
                  <a:pt x="28908" y="5072"/>
                </a:lnTo>
                <a:lnTo>
                  <a:pt x="24073" y="5072"/>
                </a:lnTo>
                <a:lnTo>
                  <a:pt x="21160" y="7999"/>
                </a:lnTo>
                <a:lnTo>
                  <a:pt x="21160" y="10779"/>
                </a:lnTo>
                <a:lnTo>
                  <a:pt x="18277" y="13722"/>
                </a:lnTo>
                <a:lnTo>
                  <a:pt x="13471" y="18542"/>
                </a:lnTo>
                <a:lnTo>
                  <a:pt x="13471" y="23865"/>
                </a:lnTo>
                <a:lnTo>
                  <a:pt x="11046" y="26290"/>
                </a:lnTo>
                <a:lnTo>
                  <a:pt x="3298" y="26290"/>
                </a:lnTo>
                <a:lnTo>
                  <a:pt x="1184" y="28404"/>
                </a:lnTo>
                <a:cubicBezTo>
                  <a:pt x="1064" y="28311"/>
                  <a:pt x="921" y="28254"/>
                  <a:pt x="775" y="28254"/>
                </a:cubicBezTo>
                <a:cubicBezTo>
                  <a:pt x="759" y="28254"/>
                  <a:pt x="742" y="28255"/>
                  <a:pt x="725" y="28257"/>
                </a:cubicBezTo>
                <a:cubicBezTo>
                  <a:pt x="518" y="28257"/>
                  <a:pt x="341" y="28345"/>
                  <a:pt x="208" y="28493"/>
                </a:cubicBezTo>
                <a:cubicBezTo>
                  <a:pt x="75" y="28641"/>
                  <a:pt x="1" y="28818"/>
                  <a:pt x="16" y="29025"/>
                </a:cubicBezTo>
                <a:cubicBezTo>
                  <a:pt x="16" y="29203"/>
                  <a:pt x="90" y="29380"/>
                  <a:pt x="223" y="29513"/>
                </a:cubicBezTo>
                <a:cubicBezTo>
                  <a:pt x="237" y="29513"/>
                  <a:pt x="237" y="29528"/>
                  <a:pt x="252" y="29528"/>
                </a:cubicBezTo>
                <a:cubicBezTo>
                  <a:pt x="385" y="29661"/>
                  <a:pt x="577" y="29735"/>
                  <a:pt x="770" y="29735"/>
                </a:cubicBezTo>
                <a:cubicBezTo>
                  <a:pt x="977" y="29720"/>
                  <a:pt x="1154" y="29632"/>
                  <a:pt x="1287" y="29499"/>
                </a:cubicBezTo>
                <a:cubicBezTo>
                  <a:pt x="1420" y="29351"/>
                  <a:pt x="1494" y="29158"/>
                  <a:pt x="1479" y="28966"/>
                </a:cubicBezTo>
                <a:cubicBezTo>
                  <a:pt x="1479" y="28818"/>
                  <a:pt x="1435" y="28671"/>
                  <a:pt x="1346" y="28552"/>
                </a:cubicBezTo>
                <a:lnTo>
                  <a:pt x="3387" y="26512"/>
                </a:lnTo>
                <a:lnTo>
                  <a:pt x="11135" y="26512"/>
                </a:lnTo>
                <a:lnTo>
                  <a:pt x="13678" y="23954"/>
                </a:lnTo>
                <a:lnTo>
                  <a:pt x="13678" y="18631"/>
                </a:lnTo>
                <a:lnTo>
                  <a:pt x="18424" y="13884"/>
                </a:lnTo>
                <a:lnTo>
                  <a:pt x="21352" y="10912"/>
                </a:lnTo>
                <a:lnTo>
                  <a:pt x="21382" y="10883"/>
                </a:lnTo>
                <a:lnTo>
                  <a:pt x="21382" y="8088"/>
                </a:lnTo>
                <a:lnTo>
                  <a:pt x="24161" y="5294"/>
                </a:lnTo>
                <a:lnTo>
                  <a:pt x="28997" y="5294"/>
                </a:lnTo>
                <a:lnTo>
                  <a:pt x="33004" y="1301"/>
                </a:lnTo>
                <a:cubicBezTo>
                  <a:pt x="33143" y="1413"/>
                  <a:pt x="33311" y="1468"/>
                  <a:pt x="33479" y="1468"/>
                </a:cubicBezTo>
                <a:cubicBezTo>
                  <a:pt x="33667" y="1468"/>
                  <a:pt x="33853" y="1398"/>
                  <a:pt x="33994" y="1257"/>
                </a:cubicBezTo>
                <a:cubicBezTo>
                  <a:pt x="34290" y="961"/>
                  <a:pt x="34290" y="503"/>
                  <a:pt x="33994" y="207"/>
                </a:cubicBezTo>
                <a:cubicBezTo>
                  <a:pt x="33861" y="59"/>
                  <a:pt x="33669" y="0"/>
                  <a:pt x="33477" y="0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21"/>
          <p:cNvSpPr/>
          <p:nvPr/>
        </p:nvSpPr>
        <p:spPr>
          <a:xfrm flipH="1">
            <a:off x="-782263" y="3366975"/>
            <a:ext cx="1804200" cy="1804200"/>
          </a:xfrm>
          <a:prstGeom prst="ellipse">
            <a:avLst/>
          </a:prstGeom>
          <a:gradFill>
            <a:gsLst>
              <a:gs pos="0">
                <a:srgbClr val="5FFFF1">
                  <a:alpha val="54117"/>
                </a:srgbClr>
              </a:gs>
              <a:gs pos="23000">
                <a:srgbClr val="21C79D">
                  <a:alpha val="36862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21"/>
          <p:cNvSpPr/>
          <p:nvPr/>
        </p:nvSpPr>
        <p:spPr>
          <a:xfrm flipH="1">
            <a:off x="8307550" y="-673375"/>
            <a:ext cx="2141400" cy="2141400"/>
          </a:xfrm>
          <a:prstGeom prst="ellipse">
            <a:avLst/>
          </a:prstGeom>
          <a:gradFill>
            <a:gsLst>
              <a:gs pos="0">
                <a:srgbClr val="5FFFF1">
                  <a:alpha val="54117"/>
                </a:srgbClr>
              </a:gs>
              <a:gs pos="23000">
                <a:srgbClr val="21C79D">
                  <a:alpha val="36862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_1">
    <p:bg>
      <p:bgPr>
        <a:gradFill>
          <a:gsLst>
            <a:gs pos="0">
              <a:schemeClr val="lt2"/>
            </a:gs>
            <a:gs pos="100000">
              <a:schemeClr val="lt1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2"/>
          <p:cNvSpPr/>
          <p:nvPr/>
        </p:nvSpPr>
        <p:spPr>
          <a:xfrm flipH="1" rot="10800000">
            <a:off x="-1084200" y="3238825"/>
            <a:ext cx="1804200" cy="1804200"/>
          </a:xfrm>
          <a:prstGeom prst="ellipse">
            <a:avLst/>
          </a:prstGeom>
          <a:gradFill>
            <a:gsLst>
              <a:gs pos="0">
                <a:srgbClr val="5FFFF1">
                  <a:alpha val="54117"/>
                </a:srgbClr>
              </a:gs>
              <a:gs pos="23000">
                <a:srgbClr val="21C79D">
                  <a:alpha val="36862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1" name="Google Shape;101;p22"/>
          <p:cNvGrpSpPr/>
          <p:nvPr/>
        </p:nvGrpSpPr>
        <p:grpSpPr>
          <a:xfrm flipH="1" rot="10800000">
            <a:off x="7466845" y="2485915"/>
            <a:ext cx="3111009" cy="3789123"/>
            <a:chOff x="7466845" y="-519013"/>
            <a:chExt cx="3111009" cy="3789123"/>
          </a:xfrm>
        </p:grpSpPr>
        <p:sp>
          <p:nvSpPr>
            <p:cNvPr id="102" name="Google Shape;102;p22"/>
            <p:cNvSpPr/>
            <p:nvPr/>
          </p:nvSpPr>
          <p:spPr>
            <a:xfrm>
              <a:off x="8677278" y="2368361"/>
              <a:ext cx="335359" cy="901749"/>
            </a:xfrm>
            <a:custGeom>
              <a:rect b="b" l="l" r="r" t="t"/>
              <a:pathLst>
                <a:path extrusionOk="0" h="14832" w="5516">
                  <a:moveTo>
                    <a:pt x="2676" y="1"/>
                  </a:moveTo>
                  <a:cubicBezTo>
                    <a:pt x="2484" y="1"/>
                    <a:pt x="2307" y="164"/>
                    <a:pt x="2307" y="371"/>
                  </a:cubicBezTo>
                  <a:cubicBezTo>
                    <a:pt x="2307" y="563"/>
                    <a:pt x="2484" y="740"/>
                    <a:pt x="2676" y="740"/>
                  </a:cubicBezTo>
                  <a:cubicBezTo>
                    <a:pt x="2780" y="740"/>
                    <a:pt x="2869" y="696"/>
                    <a:pt x="2928" y="637"/>
                  </a:cubicBezTo>
                  <a:lnTo>
                    <a:pt x="5294" y="3003"/>
                  </a:lnTo>
                  <a:lnTo>
                    <a:pt x="5294" y="11904"/>
                  </a:lnTo>
                  <a:lnTo>
                    <a:pt x="2676" y="14521"/>
                  </a:lnTo>
                  <a:lnTo>
                    <a:pt x="488" y="12347"/>
                  </a:lnTo>
                  <a:lnTo>
                    <a:pt x="488" y="3180"/>
                  </a:lnTo>
                  <a:cubicBezTo>
                    <a:pt x="636" y="3136"/>
                    <a:pt x="739" y="3003"/>
                    <a:pt x="739" y="2840"/>
                  </a:cubicBezTo>
                  <a:cubicBezTo>
                    <a:pt x="739" y="2633"/>
                    <a:pt x="562" y="2470"/>
                    <a:pt x="370" y="2470"/>
                  </a:cubicBezTo>
                  <a:cubicBezTo>
                    <a:pt x="163" y="2470"/>
                    <a:pt x="0" y="2633"/>
                    <a:pt x="0" y="2840"/>
                  </a:cubicBezTo>
                  <a:cubicBezTo>
                    <a:pt x="0" y="3003"/>
                    <a:pt x="104" y="3150"/>
                    <a:pt x="266" y="3195"/>
                  </a:cubicBezTo>
                  <a:lnTo>
                    <a:pt x="266" y="12392"/>
                  </a:lnTo>
                  <a:lnTo>
                    <a:pt x="266" y="12436"/>
                  </a:lnTo>
                  <a:lnTo>
                    <a:pt x="2676" y="14832"/>
                  </a:lnTo>
                  <a:lnTo>
                    <a:pt x="5515" y="11993"/>
                  </a:lnTo>
                  <a:lnTo>
                    <a:pt x="5515" y="2958"/>
                  </a:lnTo>
                  <a:lnTo>
                    <a:pt x="5515" y="2899"/>
                  </a:lnTo>
                  <a:lnTo>
                    <a:pt x="3046" y="445"/>
                  </a:lnTo>
                  <a:cubicBezTo>
                    <a:pt x="3046" y="415"/>
                    <a:pt x="3046" y="385"/>
                    <a:pt x="3046" y="371"/>
                  </a:cubicBezTo>
                  <a:cubicBezTo>
                    <a:pt x="3046" y="164"/>
                    <a:pt x="2883" y="1"/>
                    <a:pt x="2676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22"/>
            <p:cNvSpPr/>
            <p:nvPr/>
          </p:nvSpPr>
          <p:spPr>
            <a:xfrm>
              <a:off x="8801302" y="2583214"/>
              <a:ext cx="100741" cy="572044"/>
            </a:xfrm>
            <a:custGeom>
              <a:rect b="b" l="l" r="r" t="t"/>
              <a:pathLst>
                <a:path extrusionOk="0" h="9409" w="1657">
                  <a:moveTo>
                    <a:pt x="799" y="1"/>
                  </a:moveTo>
                  <a:cubicBezTo>
                    <a:pt x="622" y="1"/>
                    <a:pt x="429" y="75"/>
                    <a:pt x="282" y="208"/>
                  </a:cubicBezTo>
                  <a:cubicBezTo>
                    <a:pt x="1" y="504"/>
                    <a:pt x="1" y="977"/>
                    <a:pt x="282" y="1258"/>
                  </a:cubicBezTo>
                  <a:cubicBezTo>
                    <a:pt x="400" y="1376"/>
                    <a:pt x="563" y="1450"/>
                    <a:pt x="710" y="1465"/>
                  </a:cubicBezTo>
                  <a:lnTo>
                    <a:pt x="710" y="7941"/>
                  </a:lnTo>
                  <a:cubicBezTo>
                    <a:pt x="577" y="7971"/>
                    <a:pt x="429" y="8045"/>
                    <a:pt x="326" y="8148"/>
                  </a:cubicBezTo>
                  <a:cubicBezTo>
                    <a:pt x="30" y="8444"/>
                    <a:pt x="30" y="8902"/>
                    <a:pt x="326" y="9198"/>
                  </a:cubicBezTo>
                  <a:cubicBezTo>
                    <a:pt x="466" y="9338"/>
                    <a:pt x="655" y="9409"/>
                    <a:pt x="843" y="9409"/>
                  </a:cubicBezTo>
                  <a:cubicBezTo>
                    <a:pt x="1032" y="9409"/>
                    <a:pt x="1220" y="9338"/>
                    <a:pt x="1361" y="9198"/>
                  </a:cubicBezTo>
                  <a:cubicBezTo>
                    <a:pt x="1657" y="8902"/>
                    <a:pt x="1657" y="8444"/>
                    <a:pt x="1361" y="8148"/>
                  </a:cubicBezTo>
                  <a:cubicBezTo>
                    <a:pt x="1243" y="8030"/>
                    <a:pt x="1095" y="7971"/>
                    <a:pt x="932" y="7941"/>
                  </a:cubicBezTo>
                  <a:lnTo>
                    <a:pt x="932" y="1465"/>
                  </a:lnTo>
                  <a:cubicBezTo>
                    <a:pt x="1080" y="1435"/>
                    <a:pt x="1213" y="1376"/>
                    <a:pt x="1331" y="1258"/>
                  </a:cubicBezTo>
                  <a:cubicBezTo>
                    <a:pt x="1612" y="977"/>
                    <a:pt x="1612" y="504"/>
                    <a:pt x="1331" y="208"/>
                  </a:cubicBezTo>
                  <a:cubicBezTo>
                    <a:pt x="1184" y="75"/>
                    <a:pt x="991" y="1"/>
                    <a:pt x="799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22"/>
            <p:cNvSpPr/>
            <p:nvPr/>
          </p:nvSpPr>
          <p:spPr>
            <a:xfrm flipH="1" rot="-8100000">
              <a:off x="8046167" y="19648"/>
              <a:ext cx="2233987" cy="1767370"/>
            </a:xfrm>
            <a:custGeom>
              <a:rect b="b" l="l" r="r" t="t"/>
              <a:pathLst>
                <a:path extrusionOk="0" h="29070" w="36745">
                  <a:moveTo>
                    <a:pt x="35414" y="207"/>
                  </a:moveTo>
                  <a:cubicBezTo>
                    <a:pt x="35148" y="488"/>
                    <a:pt x="35133" y="917"/>
                    <a:pt x="35384" y="1213"/>
                  </a:cubicBezTo>
                  <a:lnTo>
                    <a:pt x="35384" y="1213"/>
                  </a:lnTo>
                  <a:lnTo>
                    <a:pt x="28937" y="7645"/>
                  </a:lnTo>
                  <a:lnTo>
                    <a:pt x="23540" y="7645"/>
                  </a:lnTo>
                  <a:lnTo>
                    <a:pt x="15630" y="15555"/>
                  </a:lnTo>
                  <a:lnTo>
                    <a:pt x="15630" y="21174"/>
                  </a:lnTo>
                  <a:lnTo>
                    <a:pt x="10750" y="26054"/>
                  </a:lnTo>
                  <a:lnTo>
                    <a:pt x="2869" y="26054"/>
                  </a:lnTo>
                  <a:lnTo>
                    <a:pt x="2825" y="26054"/>
                  </a:lnTo>
                  <a:lnTo>
                    <a:pt x="1169" y="27710"/>
                  </a:lnTo>
                  <a:cubicBezTo>
                    <a:pt x="1051" y="27621"/>
                    <a:pt x="888" y="27577"/>
                    <a:pt x="725" y="27577"/>
                  </a:cubicBezTo>
                  <a:lnTo>
                    <a:pt x="725" y="27577"/>
                  </a:lnTo>
                  <a:cubicBezTo>
                    <a:pt x="326" y="27606"/>
                    <a:pt x="1" y="27946"/>
                    <a:pt x="16" y="28345"/>
                  </a:cubicBezTo>
                  <a:lnTo>
                    <a:pt x="16" y="28345"/>
                  </a:lnTo>
                  <a:cubicBezTo>
                    <a:pt x="30" y="28538"/>
                    <a:pt x="104" y="28715"/>
                    <a:pt x="237" y="28848"/>
                  </a:cubicBezTo>
                  <a:lnTo>
                    <a:pt x="237" y="28848"/>
                  </a:lnTo>
                  <a:cubicBezTo>
                    <a:pt x="370" y="28981"/>
                    <a:pt x="577" y="29070"/>
                    <a:pt x="784" y="29055"/>
                  </a:cubicBezTo>
                  <a:lnTo>
                    <a:pt x="784" y="29055"/>
                  </a:lnTo>
                  <a:lnTo>
                    <a:pt x="784" y="29055"/>
                  </a:lnTo>
                  <a:cubicBezTo>
                    <a:pt x="1198" y="29040"/>
                    <a:pt x="1509" y="28700"/>
                    <a:pt x="1494" y="28286"/>
                  </a:cubicBezTo>
                  <a:lnTo>
                    <a:pt x="1494" y="28286"/>
                  </a:lnTo>
                  <a:cubicBezTo>
                    <a:pt x="1494" y="28124"/>
                    <a:pt x="1435" y="27976"/>
                    <a:pt x="1331" y="27857"/>
                  </a:cubicBezTo>
                  <a:lnTo>
                    <a:pt x="1331" y="27857"/>
                  </a:lnTo>
                  <a:lnTo>
                    <a:pt x="2914" y="26275"/>
                  </a:lnTo>
                  <a:lnTo>
                    <a:pt x="10795" y="26275"/>
                  </a:lnTo>
                  <a:lnTo>
                    <a:pt x="10839" y="26275"/>
                  </a:lnTo>
                  <a:lnTo>
                    <a:pt x="15852" y="21263"/>
                  </a:lnTo>
                  <a:lnTo>
                    <a:pt x="15852" y="15644"/>
                  </a:lnTo>
                  <a:lnTo>
                    <a:pt x="23629" y="7866"/>
                  </a:lnTo>
                  <a:lnTo>
                    <a:pt x="29026" y="7866"/>
                  </a:lnTo>
                  <a:lnTo>
                    <a:pt x="35547" y="1361"/>
                  </a:lnTo>
                  <a:cubicBezTo>
                    <a:pt x="35828" y="1538"/>
                    <a:pt x="36212" y="1508"/>
                    <a:pt x="36463" y="1257"/>
                  </a:cubicBezTo>
                  <a:lnTo>
                    <a:pt x="36463" y="1257"/>
                  </a:lnTo>
                  <a:cubicBezTo>
                    <a:pt x="36744" y="961"/>
                    <a:pt x="36744" y="503"/>
                    <a:pt x="36463" y="207"/>
                  </a:cubicBezTo>
                  <a:lnTo>
                    <a:pt x="36463" y="207"/>
                  </a:lnTo>
                  <a:cubicBezTo>
                    <a:pt x="36316" y="59"/>
                    <a:pt x="36123" y="0"/>
                    <a:pt x="35931" y="0"/>
                  </a:cubicBezTo>
                  <a:lnTo>
                    <a:pt x="35931" y="0"/>
                  </a:lnTo>
                  <a:cubicBezTo>
                    <a:pt x="35754" y="0"/>
                    <a:pt x="35562" y="59"/>
                    <a:pt x="35414" y="207"/>
                  </a:cubicBez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22"/>
            <p:cNvSpPr/>
            <p:nvPr/>
          </p:nvSpPr>
          <p:spPr>
            <a:xfrm flipH="1" rot="-8100000">
              <a:off x="7796809" y="-69035"/>
              <a:ext cx="2002959" cy="1762932"/>
            </a:xfrm>
            <a:custGeom>
              <a:rect b="b" l="l" r="r" t="t"/>
              <a:pathLst>
                <a:path extrusionOk="0" h="28997" w="32945">
                  <a:moveTo>
                    <a:pt x="32131" y="1"/>
                  </a:moveTo>
                  <a:cubicBezTo>
                    <a:pt x="31954" y="1"/>
                    <a:pt x="31762" y="75"/>
                    <a:pt x="31614" y="208"/>
                  </a:cubicBezTo>
                  <a:cubicBezTo>
                    <a:pt x="31496" y="326"/>
                    <a:pt x="31436" y="474"/>
                    <a:pt x="31407" y="622"/>
                  </a:cubicBezTo>
                  <a:lnTo>
                    <a:pt x="27001" y="622"/>
                  </a:lnTo>
                  <a:lnTo>
                    <a:pt x="21796" y="5841"/>
                  </a:lnTo>
                  <a:lnTo>
                    <a:pt x="21796" y="11105"/>
                  </a:lnTo>
                  <a:lnTo>
                    <a:pt x="14196" y="18705"/>
                  </a:lnTo>
                  <a:lnTo>
                    <a:pt x="8961" y="18705"/>
                  </a:lnTo>
                  <a:lnTo>
                    <a:pt x="4304" y="23363"/>
                  </a:lnTo>
                  <a:cubicBezTo>
                    <a:pt x="4171" y="23259"/>
                    <a:pt x="4008" y="23215"/>
                    <a:pt x="3845" y="23215"/>
                  </a:cubicBezTo>
                  <a:cubicBezTo>
                    <a:pt x="3638" y="23230"/>
                    <a:pt x="3461" y="23304"/>
                    <a:pt x="3328" y="23452"/>
                  </a:cubicBezTo>
                  <a:cubicBezTo>
                    <a:pt x="3195" y="23600"/>
                    <a:pt x="3121" y="23792"/>
                    <a:pt x="3136" y="23984"/>
                  </a:cubicBezTo>
                  <a:cubicBezTo>
                    <a:pt x="3136" y="24176"/>
                    <a:pt x="3210" y="24339"/>
                    <a:pt x="3343" y="24472"/>
                  </a:cubicBezTo>
                  <a:cubicBezTo>
                    <a:pt x="3357" y="24487"/>
                    <a:pt x="3357" y="24487"/>
                    <a:pt x="3372" y="24502"/>
                  </a:cubicBezTo>
                  <a:cubicBezTo>
                    <a:pt x="3505" y="24635"/>
                    <a:pt x="3697" y="24694"/>
                    <a:pt x="3890" y="24694"/>
                  </a:cubicBezTo>
                  <a:cubicBezTo>
                    <a:pt x="3964" y="24694"/>
                    <a:pt x="4038" y="24664"/>
                    <a:pt x="4111" y="24649"/>
                  </a:cubicBezTo>
                  <a:lnTo>
                    <a:pt x="4111" y="24649"/>
                  </a:lnTo>
                  <a:lnTo>
                    <a:pt x="1125" y="27621"/>
                  </a:lnTo>
                  <a:cubicBezTo>
                    <a:pt x="1006" y="27547"/>
                    <a:pt x="859" y="27518"/>
                    <a:pt x="711" y="27518"/>
                  </a:cubicBezTo>
                  <a:cubicBezTo>
                    <a:pt x="518" y="27518"/>
                    <a:pt x="341" y="27607"/>
                    <a:pt x="208" y="27754"/>
                  </a:cubicBezTo>
                  <a:cubicBezTo>
                    <a:pt x="60" y="27902"/>
                    <a:pt x="1" y="28080"/>
                    <a:pt x="1" y="28287"/>
                  </a:cubicBezTo>
                  <a:cubicBezTo>
                    <a:pt x="16" y="28479"/>
                    <a:pt x="90" y="28642"/>
                    <a:pt x="223" y="28775"/>
                  </a:cubicBezTo>
                  <a:cubicBezTo>
                    <a:pt x="223" y="28790"/>
                    <a:pt x="237" y="28790"/>
                    <a:pt x="237" y="28804"/>
                  </a:cubicBezTo>
                  <a:cubicBezTo>
                    <a:pt x="385" y="28937"/>
                    <a:pt x="578" y="28997"/>
                    <a:pt x="770" y="28997"/>
                  </a:cubicBezTo>
                  <a:cubicBezTo>
                    <a:pt x="962" y="28982"/>
                    <a:pt x="1154" y="28908"/>
                    <a:pt x="1287" y="28760"/>
                  </a:cubicBezTo>
                  <a:cubicBezTo>
                    <a:pt x="1420" y="28612"/>
                    <a:pt x="1494" y="28420"/>
                    <a:pt x="1480" y="28228"/>
                  </a:cubicBezTo>
                  <a:cubicBezTo>
                    <a:pt x="1480" y="28050"/>
                    <a:pt x="1406" y="27902"/>
                    <a:pt x="1302" y="27769"/>
                  </a:cubicBezTo>
                  <a:lnTo>
                    <a:pt x="4259" y="24812"/>
                  </a:lnTo>
                  <a:cubicBezTo>
                    <a:pt x="4392" y="24945"/>
                    <a:pt x="4585" y="25004"/>
                    <a:pt x="4762" y="25004"/>
                  </a:cubicBezTo>
                  <a:cubicBezTo>
                    <a:pt x="4969" y="24989"/>
                    <a:pt x="5147" y="24901"/>
                    <a:pt x="5280" y="24768"/>
                  </a:cubicBezTo>
                  <a:cubicBezTo>
                    <a:pt x="5413" y="24620"/>
                    <a:pt x="5487" y="24428"/>
                    <a:pt x="5472" y="24235"/>
                  </a:cubicBezTo>
                  <a:cubicBezTo>
                    <a:pt x="5472" y="24206"/>
                    <a:pt x="5472" y="24176"/>
                    <a:pt x="5457" y="24132"/>
                  </a:cubicBezTo>
                  <a:lnTo>
                    <a:pt x="5457" y="24132"/>
                  </a:lnTo>
                  <a:cubicBezTo>
                    <a:pt x="5487" y="24191"/>
                    <a:pt x="5531" y="24235"/>
                    <a:pt x="5561" y="24265"/>
                  </a:cubicBezTo>
                  <a:cubicBezTo>
                    <a:pt x="5575" y="24280"/>
                    <a:pt x="5575" y="24280"/>
                    <a:pt x="5590" y="24295"/>
                  </a:cubicBezTo>
                  <a:cubicBezTo>
                    <a:pt x="5725" y="24416"/>
                    <a:pt x="5886" y="24489"/>
                    <a:pt x="6071" y="24489"/>
                  </a:cubicBezTo>
                  <a:cubicBezTo>
                    <a:pt x="6088" y="24489"/>
                    <a:pt x="6105" y="24488"/>
                    <a:pt x="6122" y="24487"/>
                  </a:cubicBezTo>
                  <a:cubicBezTo>
                    <a:pt x="6315" y="24472"/>
                    <a:pt x="6492" y="24398"/>
                    <a:pt x="6625" y="24250"/>
                  </a:cubicBezTo>
                  <a:cubicBezTo>
                    <a:pt x="6729" y="24147"/>
                    <a:pt x="6788" y="24028"/>
                    <a:pt x="6817" y="23895"/>
                  </a:cubicBezTo>
                  <a:lnTo>
                    <a:pt x="11712" y="23895"/>
                  </a:lnTo>
                  <a:lnTo>
                    <a:pt x="12436" y="23171"/>
                  </a:lnTo>
                  <a:lnTo>
                    <a:pt x="12436" y="21382"/>
                  </a:lnTo>
                  <a:cubicBezTo>
                    <a:pt x="12584" y="21352"/>
                    <a:pt x="12717" y="21278"/>
                    <a:pt x="12821" y="21160"/>
                  </a:cubicBezTo>
                  <a:cubicBezTo>
                    <a:pt x="12954" y="21027"/>
                    <a:pt x="13028" y="20835"/>
                    <a:pt x="13013" y="20642"/>
                  </a:cubicBezTo>
                  <a:cubicBezTo>
                    <a:pt x="12998" y="20435"/>
                    <a:pt x="12909" y="20258"/>
                    <a:pt x="12776" y="20125"/>
                  </a:cubicBezTo>
                  <a:cubicBezTo>
                    <a:pt x="12641" y="20003"/>
                    <a:pt x="12468" y="19931"/>
                    <a:pt x="12293" y="19931"/>
                  </a:cubicBezTo>
                  <a:cubicBezTo>
                    <a:pt x="12276" y="19931"/>
                    <a:pt x="12260" y="19931"/>
                    <a:pt x="12244" y="19933"/>
                  </a:cubicBezTo>
                  <a:cubicBezTo>
                    <a:pt x="12052" y="19933"/>
                    <a:pt x="11859" y="20021"/>
                    <a:pt x="11726" y="20169"/>
                  </a:cubicBezTo>
                  <a:cubicBezTo>
                    <a:pt x="11593" y="20302"/>
                    <a:pt x="11534" y="20494"/>
                    <a:pt x="11534" y="20687"/>
                  </a:cubicBezTo>
                  <a:cubicBezTo>
                    <a:pt x="11549" y="20879"/>
                    <a:pt x="11623" y="21056"/>
                    <a:pt x="11756" y="21189"/>
                  </a:cubicBezTo>
                  <a:cubicBezTo>
                    <a:pt x="11756" y="21189"/>
                    <a:pt x="11771" y="21204"/>
                    <a:pt x="11771" y="21204"/>
                  </a:cubicBezTo>
                  <a:cubicBezTo>
                    <a:pt x="11904" y="21322"/>
                    <a:pt x="12052" y="21382"/>
                    <a:pt x="12214" y="21396"/>
                  </a:cubicBezTo>
                  <a:lnTo>
                    <a:pt x="12214" y="23082"/>
                  </a:lnTo>
                  <a:lnTo>
                    <a:pt x="11623" y="23673"/>
                  </a:lnTo>
                  <a:lnTo>
                    <a:pt x="6817" y="23673"/>
                  </a:lnTo>
                  <a:cubicBezTo>
                    <a:pt x="6803" y="23496"/>
                    <a:pt x="6729" y="23333"/>
                    <a:pt x="6596" y="23200"/>
                  </a:cubicBezTo>
                  <a:cubicBezTo>
                    <a:pt x="6448" y="23067"/>
                    <a:pt x="6255" y="23008"/>
                    <a:pt x="6063" y="23008"/>
                  </a:cubicBezTo>
                  <a:cubicBezTo>
                    <a:pt x="5856" y="23023"/>
                    <a:pt x="5679" y="23097"/>
                    <a:pt x="5546" y="23245"/>
                  </a:cubicBezTo>
                  <a:cubicBezTo>
                    <a:pt x="5413" y="23393"/>
                    <a:pt x="5339" y="23585"/>
                    <a:pt x="5354" y="23777"/>
                  </a:cubicBezTo>
                  <a:cubicBezTo>
                    <a:pt x="5354" y="23807"/>
                    <a:pt x="5354" y="23836"/>
                    <a:pt x="5368" y="23866"/>
                  </a:cubicBezTo>
                  <a:cubicBezTo>
                    <a:pt x="5324" y="23821"/>
                    <a:pt x="5294" y="23762"/>
                    <a:pt x="5235" y="23718"/>
                  </a:cubicBezTo>
                  <a:cubicBezTo>
                    <a:pt x="5113" y="23596"/>
                    <a:pt x="4942" y="23524"/>
                    <a:pt x="4755" y="23524"/>
                  </a:cubicBezTo>
                  <a:cubicBezTo>
                    <a:pt x="4738" y="23524"/>
                    <a:pt x="4720" y="23524"/>
                    <a:pt x="4703" y="23526"/>
                  </a:cubicBezTo>
                  <a:cubicBezTo>
                    <a:pt x="4629" y="23526"/>
                    <a:pt x="4570" y="23540"/>
                    <a:pt x="4496" y="23570"/>
                  </a:cubicBezTo>
                  <a:cubicBezTo>
                    <a:pt x="4481" y="23555"/>
                    <a:pt x="4466" y="23526"/>
                    <a:pt x="4452" y="23511"/>
                  </a:cubicBezTo>
                  <a:lnTo>
                    <a:pt x="9050" y="18927"/>
                  </a:lnTo>
                  <a:lnTo>
                    <a:pt x="14284" y="18927"/>
                  </a:lnTo>
                  <a:lnTo>
                    <a:pt x="22018" y="11194"/>
                  </a:lnTo>
                  <a:lnTo>
                    <a:pt x="22018" y="5930"/>
                  </a:lnTo>
                  <a:lnTo>
                    <a:pt x="27104" y="844"/>
                  </a:lnTo>
                  <a:lnTo>
                    <a:pt x="31407" y="844"/>
                  </a:lnTo>
                  <a:cubicBezTo>
                    <a:pt x="31436" y="991"/>
                    <a:pt x="31496" y="1139"/>
                    <a:pt x="31614" y="1258"/>
                  </a:cubicBezTo>
                  <a:cubicBezTo>
                    <a:pt x="31762" y="1405"/>
                    <a:pt x="31950" y="1479"/>
                    <a:pt x="32139" y="1479"/>
                  </a:cubicBezTo>
                  <a:cubicBezTo>
                    <a:pt x="32327" y="1479"/>
                    <a:pt x="32516" y="1405"/>
                    <a:pt x="32664" y="1258"/>
                  </a:cubicBezTo>
                  <a:cubicBezTo>
                    <a:pt x="32945" y="977"/>
                    <a:pt x="32945" y="504"/>
                    <a:pt x="32664" y="208"/>
                  </a:cubicBezTo>
                  <a:cubicBezTo>
                    <a:pt x="32516" y="75"/>
                    <a:pt x="32324" y="1"/>
                    <a:pt x="32131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22"/>
            <p:cNvSpPr/>
            <p:nvPr/>
          </p:nvSpPr>
          <p:spPr>
            <a:xfrm flipH="1" rot="-8100000">
              <a:off x="7948860" y="41638"/>
              <a:ext cx="2084731" cy="1807861"/>
            </a:xfrm>
            <a:custGeom>
              <a:rect b="b" l="l" r="r" t="t"/>
              <a:pathLst>
                <a:path extrusionOk="0" h="29736" w="34290">
                  <a:moveTo>
                    <a:pt x="33477" y="0"/>
                  </a:moveTo>
                  <a:cubicBezTo>
                    <a:pt x="33285" y="0"/>
                    <a:pt x="33107" y="59"/>
                    <a:pt x="32959" y="207"/>
                  </a:cubicBezTo>
                  <a:cubicBezTo>
                    <a:pt x="32708" y="458"/>
                    <a:pt x="32678" y="843"/>
                    <a:pt x="32856" y="1124"/>
                  </a:cubicBezTo>
                  <a:lnTo>
                    <a:pt x="28908" y="5072"/>
                  </a:lnTo>
                  <a:lnTo>
                    <a:pt x="24073" y="5072"/>
                  </a:lnTo>
                  <a:lnTo>
                    <a:pt x="21160" y="7999"/>
                  </a:lnTo>
                  <a:lnTo>
                    <a:pt x="21160" y="10779"/>
                  </a:lnTo>
                  <a:lnTo>
                    <a:pt x="18277" y="13722"/>
                  </a:lnTo>
                  <a:lnTo>
                    <a:pt x="13471" y="18542"/>
                  </a:lnTo>
                  <a:lnTo>
                    <a:pt x="13471" y="23865"/>
                  </a:lnTo>
                  <a:lnTo>
                    <a:pt x="11046" y="26290"/>
                  </a:lnTo>
                  <a:lnTo>
                    <a:pt x="3298" y="26290"/>
                  </a:lnTo>
                  <a:lnTo>
                    <a:pt x="1184" y="28404"/>
                  </a:lnTo>
                  <a:cubicBezTo>
                    <a:pt x="1064" y="28311"/>
                    <a:pt x="921" y="28254"/>
                    <a:pt x="775" y="28254"/>
                  </a:cubicBezTo>
                  <a:cubicBezTo>
                    <a:pt x="759" y="28254"/>
                    <a:pt x="742" y="28255"/>
                    <a:pt x="725" y="28257"/>
                  </a:cubicBezTo>
                  <a:cubicBezTo>
                    <a:pt x="518" y="28257"/>
                    <a:pt x="341" y="28345"/>
                    <a:pt x="208" y="28493"/>
                  </a:cubicBezTo>
                  <a:cubicBezTo>
                    <a:pt x="75" y="28641"/>
                    <a:pt x="1" y="28818"/>
                    <a:pt x="16" y="29025"/>
                  </a:cubicBezTo>
                  <a:cubicBezTo>
                    <a:pt x="16" y="29203"/>
                    <a:pt x="90" y="29380"/>
                    <a:pt x="223" y="29513"/>
                  </a:cubicBezTo>
                  <a:cubicBezTo>
                    <a:pt x="237" y="29513"/>
                    <a:pt x="237" y="29528"/>
                    <a:pt x="252" y="29528"/>
                  </a:cubicBezTo>
                  <a:cubicBezTo>
                    <a:pt x="385" y="29661"/>
                    <a:pt x="577" y="29735"/>
                    <a:pt x="770" y="29735"/>
                  </a:cubicBezTo>
                  <a:cubicBezTo>
                    <a:pt x="977" y="29720"/>
                    <a:pt x="1154" y="29632"/>
                    <a:pt x="1287" y="29499"/>
                  </a:cubicBezTo>
                  <a:cubicBezTo>
                    <a:pt x="1420" y="29351"/>
                    <a:pt x="1494" y="29158"/>
                    <a:pt x="1479" y="28966"/>
                  </a:cubicBezTo>
                  <a:cubicBezTo>
                    <a:pt x="1479" y="28818"/>
                    <a:pt x="1435" y="28671"/>
                    <a:pt x="1346" y="28552"/>
                  </a:cubicBezTo>
                  <a:lnTo>
                    <a:pt x="3387" y="26512"/>
                  </a:lnTo>
                  <a:lnTo>
                    <a:pt x="11135" y="26512"/>
                  </a:lnTo>
                  <a:lnTo>
                    <a:pt x="13678" y="23954"/>
                  </a:lnTo>
                  <a:lnTo>
                    <a:pt x="13678" y="18631"/>
                  </a:lnTo>
                  <a:lnTo>
                    <a:pt x="18424" y="13884"/>
                  </a:lnTo>
                  <a:lnTo>
                    <a:pt x="21352" y="10912"/>
                  </a:lnTo>
                  <a:lnTo>
                    <a:pt x="21382" y="10883"/>
                  </a:lnTo>
                  <a:lnTo>
                    <a:pt x="21382" y="8088"/>
                  </a:lnTo>
                  <a:lnTo>
                    <a:pt x="24161" y="5294"/>
                  </a:lnTo>
                  <a:lnTo>
                    <a:pt x="28997" y="5294"/>
                  </a:lnTo>
                  <a:lnTo>
                    <a:pt x="33004" y="1301"/>
                  </a:lnTo>
                  <a:cubicBezTo>
                    <a:pt x="33143" y="1413"/>
                    <a:pt x="33311" y="1468"/>
                    <a:pt x="33479" y="1468"/>
                  </a:cubicBezTo>
                  <a:cubicBezTo>
                    <a:pt x="33667" y="1468"/>
                    <a:pt x="33853" y="1398"/>
                    <a:pt x="33994" y="1257"/>
                  </a:cubicBezTo>
                  <a:cubicBezTo>
                    <a:pt x="34290" y="961"/>
                    <a:pt x="34290" y="503"/>
                    <a:pt x="33994" y="207"/>
                  </a:cubicBezTo>
                  <a:cubicBezTo>
                    <a:pt x="33861" y="59"/>
                    <a:pt x="33669" y="0"/>
                    <a:pt x="33477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7" name="Google Shape;107;p22"/>
          <p:cNvGrpSpPr/>
          <p:nvPr/>
        </p:nvGrpSpPr>
        <p:grpSpPr>
          <a:xfrm flipH="1" rot="10800000">
            <a:off x="-1109500" y="1555370"/>
            <a:ext cx="2785746" cy="3818578"/>
            <a:chOff x="-1109500" y="382076"/>
            <a:chExt cx="2785746" cy="3818578"/>
          </a:xfrm>
        </p:grpSpPr>
        <p:sp>
          <p:nvSpPr>
            <p:cNvPr id="108" name="Google Shape;108;p22"/>
            <p:cNvSpPr/>
            <p:nvPr/>
          </p:nvSpPr>
          <p:spPr>
            <a:xfrm>
              <a:off x="200594" y="382076"/>
              <a:ext cx="335359" cy="902600"/>
            </a:xfrm>
            <a:custGeom>
              <a:rect b="b" l="l" r="r" t="t"/>
              <a:pathLst>
                <a:path extrusionOk="0" h="14846" w="5516">
                  <a:moveTo>
                    <a:pt x="2839" y="0"/>
                  </a:moveTo>
                  <a:lnTo>
                    <a:pt x="0" y="2839"/>
                  </a:lnTo>
                  <a:lnTo>
                    <a:pt x="0" y="11889"/>
                  </a:lnTo>
                  <a:lnTo>
                    <a:pt x="0" y="11933"/>
                  </a:lnTo>
                  <a:lnTo>
                    <a:pt x="2470" y="14387"/>
                  </a:lnTo>
                  <a:cubicBezTo>
                    <a:pt x="2455" y="14417"/>
                    <a:pt x="2455" y="14447"/>
                    <a:pt x="2455" y="14476"/>
                  </a:cubicBezTo>
                  <a:cubicBezTo>
                    <a:pt x="2455" y="14683"/>
                    <a:pt x="2632" y="14846"/>
                    <a:pt x="2824" y="14846"/>
                  </a:cubicBezTo>
                  <a:cubicBezTo>
                    <a:pt x="3031" y="14846"/>
                    <a:pt x="3194" y="14683"/>
                    <a:pt x="3194" y="14476"/>
                  </a:cubicBezTo>
                  <a:cubicBezTo>
                    <a:pt x="3194" y="14269"/>
                    <a:pt x="3031" y="14106"/>
                    <a:pt x="2824" y="14106"/>
                  </a:cubicBezTo>
                  <a:cubicBezTo>
                    <a:pt x="2736" y="14106"/>
                    <a:pt x="2647" y="14136"/>
                    <a:pt x="2588" y="14195"/>
                  </a:cubicBezTo>
                  <a:lnTo>
                    <a:pt x="222" y="11844"/>
                  </a:lnTo>
                  <a:lnTo>
                    <a:pt x="222" y="2928"/>
                  </a:lnTo>
                  <a:lnTo>
                    <a:pt x="2839" y="311"/>
                  </a:lnTo>
                  <a:lnTo>
                    <a:pt x="5028" y="2499"/>
                  </a:lnTo>
                  <a:lnTo>
                    <a:pt x="5028" y="11652"/>
                  </a:lnTo>
                  <a:cubicBezTo>
                    <a:pt x="4880" y="11711"/>
                    <a:pt x="4776" y="11844"/>
                    <a:pt x="4776" y="12007"/>
                  </a:cubicBezTo>
                  <a:cubicBezTo>
                    <a:pt x="4776" y="12214"/>
                    <a:pt x="4939" y="12376"/>
                    <a:pt x="5146" y="12376"/>
                  </a:cubicBezTo>
                  <a:cubicBezTo>
                    <a:pt x="5353" y="12376"/>
                    <a:pt x="5515" y="12214"/>
                    <a:pt x="5515" y="12007"/>
                  </a:cubicBezTo>
                  <a:cubicBezTo>
                    <a:pt x="5515" y="11829"/>
                    <a:pt x="5397" y="11682"/>
                    <a:pt x="5249" y="11652"/>
                  </a:cubicBezTo>
                  <a:lnTo>
                    <a:pt x="5249" y="2455"/>
                  </a:lnTo>
                  <a:lnTo>
                    <a:pt x="5249" y="2396"/>
                  </a:lnTo>
                  <a:lnTo>
                    <a:pt x="2839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22"/>
            <p:cNvSpPr/>
            <p:nvPr/>
          </p:nvSpPr>
          <p:spPr>
            <a:xfrm>
              <a:off x="311121" y="497163"/>
              <a:ext cx="100741" cy="571983"/>
            </a:xfrm>
            <a:custGeom>
              <a:rect b="b" l="l" r="r" t="t"/>
              <a:pathLst>
                <a:path extrusionOk="0" h="9408" w="1657">
                  <a:moveTo>
                    <a:pt x="814" y="0"/>
                  </a:moveTo>
                  <a:cubicBezTo>
                    <a:pt x="622" y="0"/>
                    <a:pt x="430" y="74"/>
                    <a:pt x="297" y="207"/>
                  </a:cubicBezTo>
                  <a:cubicBezTo>
                    <a:pt x="1" y="503"/>
                    <a:pt x="1" y="976"/>
                    <a:pt x="297" y="1257"/>
                  </a:cubicBezTo>
                  <a:cubicBezTo>
                    <a:pt x="415" y="1375"/>
                    <a:pt x="563" y="1449"/>
                    <a:pt x="711" y="1464"/>
                  </a:cubicBezTo>
                  <a:lnTo>
                    <a:pt x="711" y="7955"/>
                  </a:lnTo>
                  <a:cubicBezTo>
                    <a:pt x="578" y="7970"/>
                    <a:pt x="430" y="8044"/>
                    <a:pt x="326" y="8147"/>
                  </a:cubicBezTo>
                  <a:cubicBezTo>
                    <a:pt x="45" y="8443"/>
                    <a:pt x="45" y="8901"/>
                    <a:pt x="326" y="9197"/>
                  </a:cubicBezTo>
                  <a:cubicBezTo>
                    <a:pt x="467" y="9338"/>
                    <a:pt x="655" y="9408"/>
                    <a:pt x="846" y="9408"/>
                  </a:cubicBezTo>
                  <a:cubicBezTo>
                    <a:pt x="1036" y="9408"/>
                    <a:pt x="1228" y="9338"/>
                    <a:pt x="1376" y="9197"/>
                  </a:cubicBezTo>
                  <a:cubicBezTo>
                    <a:pt x="1657" y="8901"/>
                    <a:pt x="1657" y="8443"/>
                    <a:pt x="1376" y="8147"/>
                  </a:cubicBezTo>
                  <a:cubicBezTo>
                    <a:pt x="1243" y="8029"/>
                    <a:pt x="1095" y="7970"/>
                    <a:pt x="932" y="7940"/>
                  </a:cubicBezTo>
                  <a:lnTo>
                    <a:pt x="932" y="1464"/>
                  </a:lnTo>
                  <a:cubicBezTo>
                    <a:pt x="1080" y="1434"/>
                    <a:pt x="1228" y="1375"/>
                    <a:pt x="1332" y="1257"/>
                  </a:cubicBezTo>
                  <a:cubicBezTo>
                    <a:pt x="1627" y="976"/>
                    <a:pt x="1627" y="503"/>
                    <a:pt x="1332" y="207"/>
                  </a:cubicBezTo>
                  <a:cubicBezTo>
                    <a:pt x="1184" y="74"/>
                    <a:pt x="1006" y="0"/>
                    <a:pt x="81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22"/>
            <p:cNvSpPr/>
            <p:nvPr/>
          </p:nvSpPr>
          <p:spPr>
            <a:xfrm flipH="1" rot="-8100000">
              <a:off x="-486593" y="1823141"/>
              <a:ext cx="1666001" cy="2095349"/>
            </a:xfrm>
            <a:custGeom>
              <a:rect b="b" l="l" r="r" t="t"/>
              <a:pathLst>
                <a:path extrusionOk="0" h="36656" w="29145">
                  <a:moveTo>
                    <a:pt x="28390" y="1"/>
                  </a:moveTo>
                  <a:cubicBezTo>
                    <a:pt x="28006" y="1"/>
                    <a:pt x="27666" y="311"/>
                    <a:pt x="27651" y="711"/>
                  </a:cubicBezTo>
                  <a:cubicBezTo>
                    <a:pt x="27651" y="873"/>
                    <a:pt x="27695" y="1021"/>
                    <a:pt x="27784" y="1139"/>
                  </a:cubicBezTo>
                  <a:lnTo>
                    <a:pt x="26128" y="2810"/>
                  </a:lnTo>
                  <a:lnTo>
                    <a:pt x="26128" y="2855"/>
                  </a:lnTo>
                  <a:lnTo>
                    <a:pt x="26128" y="10721"/>
                  </a:lnTo>
                  <a:lnTo>
                    <a:pt x="21248" y="15600"/>
                  </a:lnTo>
                  <a:lnTo>
                    <a:pt x="15630" y="15600"/>
                  </a:lnTo>
                  <a:lnTo>
                    <a:pt x="7719" y="23511"/>
                  </a:lnTo>
                  <a:lnTo>
                    <a:pt x="7719" y="28908"/>
                  </a:lnTo>
                  <a:lnTo>
                    <a:pt x="1287" y="35355"/>
                  </a:lnTo>
                  <a:cubicBezTo>
                    <a:pt x="1145" y="35234"/>
                    <a:pt x="973" y="35175"/>
                    <a:pt x="802" y="35175"/>
                  </a:cubicBezTo>
                  <a:cubicBezTo>
                    <a:pt x="615" y="35175"/>
                    <a:pt x="428" y="35246"/>
                    <a:pt x="281" y="35384"/>
                  </a:cubicBezTo>
                  <a:cubicBezTo>
                    <a:pt x="1" y="35680"/>
                    <a:pt x="1" y="36153"/>
                    <a:pt x="281" y="36434"/>
                  </a:cubicBezTo>
                  <a:cubicBezTo>
                    <a:pt x="429" y="36582"/>
                    <a:pt x="618" y="36656"/>
                    <a:pt x="806" y="36656"/>
                  </a:cubicBezTo>
                  <a:cubicBezTo>
                    <a:pt x="995" y="36656"/>
                    <a:pt x="1183" y="36582"/>
                    <a:pt x="1331" y="36434"/>
                  </a:cubicBezTo>
                  <a:cubicBezTo>
                    <a:pt x="1583" y="36183"/>
                    <a:pt x="1612" y="35798"/>
                    <a:pt x="1435" y="35517"/>
                  </a:cubicBezTo>
                  <a:lnTo>
                    <a:pt x="7941" y="29011"/>
                  </a:lnTo>
                  <a:lnTo>
                    <a:pt x="7941" y="23614"/>
                  </a:lnTo>
                  <a:lnTo>
                    <a:pt x="15718" y="15822"/>
                  </a:lnTo>
                  <a:lnTo>
                    <a:pt x="21337" y="15822"/>
                  </a:lnTo>
                  <a:lnTo>
                    <a:pt x="26350" y="10824"/>
                  </a:lnTo>
                  <a:lnTo>
                    <a:pt x="26350" y="10765"/>
                  </a:lnTo>
                  <a:lnTo>
                    <a:pt x="26350" y="2899"/>
                  </a:lnTo>
                  <a:lnTo>
                    <a:pt x="27932" y="1302"/>
                  </a:lnTo>
                  <a:cubicBezTo>
                    <a:pt x="28050" y="1406"/>
                    <a:pt x="28198" y="1465"/>
                    <a:pt x="28360" y="1480"/>
                  </a:cubicBezTo>
                  <a:cubicBezTo>
                    <a:pt x="28370" y="1480"/>
                    <a:pt x="28379" y="1480"/>
                    <a:pt x="28388" y="1480"/>
                  </a:cubicBezTo>
                  <a:cubicBezTo>
                    <a:pt x="28789" y="1480"/>
                    <a:pt x="29115" y="1160"/>
                    <a:pt x="29129" y="770"/>
                  </a:cubicBezTo>
                  <a:cubicBezTo>
                    <a:pt x="29144" y="548"/>
                    <a:pt x="29055" y="356"/>
                    <a:pt x="28922" y="208"/>
                  </a:cubicBezTo>
                  <a:cubicBezTo>
                    <a:pt x="28789" y="90"/>
                    <a:pt x="28612" y="1"/>
                    <a:pt x="28420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22"/>
            <p:cNvSpPr/>
            <p:nvPr/>
          </p:nvSpPr>
          <p:spPr>
            <a:xfrm flipH="1" rot="-8100000">
              <a:off x="62928" y="1755044"/>
              <a:ext cx="997429" cy="1132847"/>
            </a:xfrm>
            <a:custGeom>
              <a:rect b="b" l="l" r="r" t="t"/>
              <a:pathLst>
                <a:path extrusionOk="0" h="19818" w="17449">
                  <a:moveTo>
                    <a:pt x="16635" y="0"/>
                  </a:moveTo>
                  <a:cubicBezTo>
                    <a:pt x="16443" y="0"/>
                    <a:pt x="16251" y="74"/>
                    <a:pt x="16118" y="222"/>
                  </a:cubicBezTo>
                  <a:cubicBezTo>
                    <a:pt x="16014" y="311"/>
                    <a:pt x="15955" y="429"/>
                    <a:pt x="15925" y="548"/>
                  </a:cubicBezTo>
                  <a:lnTo>
                    <a:pt x="14003" y="548"/>
                  </a:lnTo>
                  <a:lnTo>
                    <a:pt x="8799" y="5767"/>
                  </a:lnTo>
                  <a:lnTo>
                    <a:pt x="8799" y="10972"/>
                  </a:lnTo>
                  <a:lnTo>
                    <a:pt x="1258" y="18513"/>
                  </a:lnTo>
                  <a:cubicBezTo>
                    <a:pt x="1125" y="18401"/>
                    <a:pt x="960" y="18346"/>
                    <a:pt x="795" y="18346"/>
                  </a:cubicBezTo>
                  <a:cubicBezTo>
                    <a:pt x="609" y="18346"/>
                    <a:pt x="423" y="18416"/>
                    <a:pt x="282" y="18557"/>
                  </a:cubicBezTo>
                  <a:cubicBezTo>
                    <a:pt x="1" y="18853"/>
                    <a:pt x="1" y="19311"/>
                    <a:pt x="282" y="19607"/>
                  </a:cubicBezTo>
                  <a:cubicBezTo>
                    <a:pt x="430" y="19747"/>
                    <a:pt x="618" y="19818"/>
                    <a:pt x="807" y="19818"/>
                  </a:cubicBezTo>
                  <a:cubicBezTo>
                    <a:pt x="995" y="19818"/>
                    <a:pt x="1184" y="19747"/>
                    <a:pt x="1331" y="19607"/>
                  </a:cubicBezTo>
                  <a:cubicBezTo>
                    <a:pt x="1583" y="19356"/>
                    <a:pt x="1612" y="18956"/>
                    <a:pt x="1420" y="18661"/>
                  </a:cubicBezTo>
                  <a:lnTo>
                    <a:pt x="9020" y="11061"/>
                  </a:lnTo>
                  <a:lnTo>
                    <a:pt x="9020" y="5856"/>
                  </a:lnTo>
                  <a:lnTo>
                    <a:pt x="14092" y="769"/>
                  </a:lnTo>
                  <a:lnTo>
                    <a:pt x="15896" y="769"/>
                  </a:lnTo>
                  <a:cubicBezTo>
                    <a:pt x="15911" y="947"/>
                    <a:pt x="15970" y="1124"/>
                    <a:pt x="16118" y="1257"/>
                  </a:cubicBezTo>
                  <a:cubicBezTo>
                    <a:pt x="16258" y="1405"/>
                    <a:pt x="16447" y="1479"/>
                    <a:pt x="16635" y="1479"/>
                  </a:cubicBezTo>
                  <a:cubicBezTo>
                    <a:pt x="16824" y="1479"/>
                    <a:pt x="17012" y="1405"/>
                    <a:pt x="17153" y="1257"/>
                  </a:cubicBezTo>
                  <a:cubicBezTo>
                    <a:pt x="17448" y="976"/>
                    <a:pt x="17448" y="503"/>
                    <a:pt x="17153" y="222"/>
                  </a:cubicBezTo>
                  <a:cubicBezTo>
                    <a:pt x="17005" y="74"/>
                    <a:pt x="16827" y="0"/>
                    <a:pt x="16635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22"/>
            <p:cNvSpPr/>
            <p:nvPr/>
          </p:nvSpPr>
          <p:spPr>
            <a:xfrm flipH="1" rot="-8100000">
              <a:off x="-667764" y="1853946"/>
              <a:ext cx="1704014" cy="1955244"/>
            </a:xfrm>
            <a:custGeom>
              <a:rect b="b" l="l" r="r" t="t"/>
              <a:pathLst>
                <a:path extrusionOk="0" h="34205" w="29810">
                  <a:moveTo>
                    <a:pt x="29070" y="0"/>
                  </a:moveTo>
                  <a:cubicBezTo>
                    <a:pt x="28878" y="0"/>
                    <a:pt x="28700" y="74"/>
                    <a:pt x="28567" y="192"/>
                  </a:cubicBezTo>
                  <a:cubicBezTo>
                    <a:pt x="28419" y="325"/>
                    <a:pt x="28331" y="518"/>
                    <a:pt x="28331" y="710"/>
                  </a:cubicBezTo>
                  <a:cubicBezTo>
                    <a:pt x="28316" y="873"/>
                    <a:pt x="28375" y="1035"/>
                    <a:pt x="28479" y="1168"/>
                  </a:cubicBezTo>
                  <a:lnTo>
                    <a:pt x="26364" y="3283"/>
                  </a:lnTo>
                  <a:lnTo>
                    <a:pt x="26364" y="3327"/>
                  </a:lnTo>
                  <a:lnTo>
                    <a:pt x="26364" y="11031"/>
                  </a:lnTo>
                  <a:lnTo>
                    <a:pt x="23939" y="13456"/>
                  </a:lnTo>
                  <a:lnTo>
                    <a:pt x="18616" y="13456"/>
                  </a:lnTo>
                  <a:lnTo>
                    <a:pt x="13796" y="18261"/>
                  </a:lnTo>
                  <a:lnTo>
                    <a:pt x="10853" y="21144"/>
                  </a:lnTo>
                  <a:lnTo>
                    <a:pt x="8074" y="21144"/>
                  </a:lnTo>
                  <a:lnTo>
                    <a:pt x="5146" y="24057"/>
                  </a:lnTo>
                  <a:lnTo>
                    <a:pt x="5146" y="28892"/>
                  </a:lnTo>
                  <a:lnTo>
                    <a:pt x="1198" y="32840"/>
                  </a:lnTo>
                  <a:cubicBezTo>
                    <a:pt x="1079" y="32765"/>
                    <a:pt x="942" y="32727"/>
                    <a:pt x="805" y="32727"/>
                  </a:cubicBezTo>
                  <a:cubicBezTo>
                    <a:pt x="616" y="32727"/>
                    <a:pt x="427" y="32799"/>
                    <a:pt x="281" y="32944"/>
                  </a:cubicBezTo>
                  <a:cubicBezTo>
                    <a:pt x="0" y="33240"/>
                    <a:pt x="0" y="33698"/>
                    <a:pt x="281" y="33994"/>
                  </a:cubicBezTo>
                  <a:cubicBezTo>
                    <a:pt x="429" y="34134"/>
                    <a:pt x="618" y="34204"/>
                    <a:pt x="806" y="34204"/>
                  </a:cubicBezTo>
                  <a:cubicBezTo>
                    <a:pt x="995" y="34204"/>
                    <a:pt x="1183" y="34134"/>
                    <a:pt x="1331" y="33994"/>
                  </a:cubicBezTo>
                  <a:cubicBezTo>
                    <a:pt x="1597" y="33713"/>
                    <a:pt x="1612" y="33284"/>
                    <a:pt x="1361" y="32988"/>
                  </a:cubicBezTo>
                  <a:lnTo>
                    <a:pt x="5368" y="28996"/>
                  </a:lnTo>
                  <a:lnTo>
                    <a:pt x="5368" y="24146"/>
                  </a:lnTo>
                  <a:lnTo>
                    <a:pt x="8162" y="21366"/>
                  </a:lnTo>
                  <a:lnTo>
                    <a:pt x="10942" y="21366"/>
                  </a:lnTo>
                  <a:lnTo>
                    <a:pt x="10987" y="21337"/>
                  </a:lnTo>
                  <a:lnTo>
                    <a:pt x="13959" y="18424"/>
                  </a:lnTo>
                  <a:lnTo>
                    <a:pt x="18705" y="13677"/>
                  </a:lnTo>
                  <a:lnTo>
                    <a:pt x="24028" y="13677"/>
                  </a:lnTo>
                  <a:lnTo>
                    <a:pt x="26586" y="11134"/>
                  </a:lnTo>
                  <a:lnTo>
                    <a:pt x="26586" y="11075"/>
                  </a:lnTo>
                  <a:lnTo>
                    <a:pt x="26586" y="3371"/>
                  </a:lnTo>
                  <a:lnTo>
                    <a:pt x="28626" y="1331"/>
                  </a:lnTo>
                  <a:cubicBezTo>
                    <a:pt x="28745" y="1420"/>
                    <a:pt x="28893" y="1464"/>
                    <a:pt x="29040" y="1479"/>
                  </a:cubicBezTo>
                  <a:cubicBezTo>
                    <a:pt x="29233" y="1479"/>
                    <a:pt x="29425" y="1420"/>
                    <a:pt x="29573" y="1287"/>
                  </a:cubicBezTo>
                  <a:cubicBezTo>
                    <a:pt x="29706" y="1139"/>
                    <a:pt x="29795" y="961"/>
                    <a:pt x="29809" y="769"/>
                  </a:cubicBezTo>
                  <a:cubicBezTo>
                    <a:pt x="29809" y="562"/>
                    <a:pt x="29735" y="385"/>
                    <a:pt x="29602" y="237"/>
                  </a:cubicBezTo>
                  <a:cubicBezTo>
                    <a:pt x="29602" y="222"/>
                    <a:pt x="29588" y="222"/>
                    <a:pt x="29588" y="207"/>
                  </a:cubicBezTo>
                  <a:cubicBezTo>
                    <a:pt x="29454" y="89"/>
                    <a:pt x="29277" y="0"/>
                    <a:pt x="29100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3" name="Google Shape;113;p22"/>
          <p:cNvSpPr/>
          <p:nvPr/>
        </p:nvSpPr>
        <p:spPr>
          <a:xfrm flipH="1" rot="10800000">
            <a:off x="3669900" y="-656675"/>
            <a:ext cx="1804200" cy="1804200"/>
          </a:xfrm>
          <a:prstGeom prst="ellipse">
            <a:avLst/>
          </a:prstGeom>
          <a:gradFill>
            <a:gsLst>
              <a:gs pos="0">
                <a:srgbClr val="5FFFF1">
                  <a:alpha val="54117"/>
                </a:srgbClr>
              </a:gs>
              <a:gs pos="23000">
                <a:srgbClr val="21C79D">
                  <a:alpha val="36862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22"/>
          <p:cNvSpPr/>
          <p:nvPr/>
        </p:nvSpPr>
        <p:spPr>
          <a:xfrm flipH="1" rot="10800000">
            <a:off x="8082450" y="4608500"/>
            <a:ext cx="1804200" cy="1804200"/>
          </a:xfrm>
          <a:prstGeom prst="ellipse">
            <a:avLst/>
          </a:prstGeom>
          <a:gradFill>
            <a:gsLst>
              <a:gs pos="0">
                <a:srgbClr val="5FFFF1">
                  <a:alpha val="54117"/>
                </a:srgbClr>
              </a:gs>
              <a:gs pos="23000">
                <a:srgbClr val="21C79D">
                  <a:alpha val="36862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3"/>
          <p:cNvSpPr txBox="1"/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lata"/>
              <a:buNone/>
              <a:defRPr b="1" i="0" sz="2700" u="none" cap="none" strike="noStrike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ata"/>
              <a:buNone/>
              <a:defRPr b="1" i="0" sz="3000" u="none" cap="none" strike="noStrike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ata"/>
              <a:buNone/>
              <a:defRPr b="1" i="0" sz="3000" u="none" cap="none" strike="noStrike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ata"/>
              <a:buNone/>
              <a:defRPr b="1" i="0" sz="3000" u="none" cap="none" strike="noStrike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ata"/>
              <a:buNone/>
              <a:defRPr b="1" i="0" sz="3000" u="none" cap="none" strike="noStrike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ata"/>
              <a:buNone/>
              <a:defRPr b="1" i="0" sz="3000" u="none" cap="none" strike="noStrike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ata"/>
              <a:buNone/>
              <a:defRPr b="1" i="0" sz="3000" u="none" cap="none" strike="noStrike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ata"/>
              <a:buNone/>
              <a:defRPr b="1" i="0" sz="3000" u="none" cap="none" strike="noStrike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ata"/>
              <a:buNone/>
              <a:defRPr b="1" i="0" sz="3000" u="none" cap="none" strike="noStrike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9pPr>
          </a:lstStyle>
          <a:p/>
        </p:txBody>
      </p:sp>
      <p:sp>
        <p:nvSpPr>
          <p:cNvPr id="7" name="Google Shape;7;p13"/>
          <p:cNvSpPr txBox="1"/>
          <p:nvPr>
            <p:ph idx="1" type="body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b="0" i="0" sz="1200" u="none" cap="none" strike="noStrik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b="0" i="0" sz="1200" u="none" cap="none" strike="noStrik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b="0" i="0" sz="1200" u="none" cap="none" strike="noStrik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b="0" i="0" sz="1200" u="none" cap="none" strike="noStrik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b="0" i="0" sz="1200" u="none" cap="none" strike="noStrik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b="0" i="0" sz="1200" u="none" cap="none" strike="noStrik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b="0" i="0" sz="1200" u="none" cap="none" strike="noStrik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b="0" i="0" sz="1200" u="none" cap="none" strike="noStrik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b="0" i="0" sz="1200" u="none" cap="none" strike="noStrik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Relationship Id="rId4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Relationship Id="rId4" Type="http://schemas.openxmlformats.org/officeDocument/2006/relationships/image" Target="../media/image8.png"/><Relationship Id="rId5" Type="http://schemas.openxmlformats.org/officeDocument/2006/relationships/image" Target="../media/image2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2.png"/><Relationship Id="rId4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://drive.google.com/file/d/1JLw7smT1f3EjTsX-cPBKxrjnHKDIt6GW/view" TargetMode="External"/><Relationship Id="rId4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bluegoatcyber.com/blog/top-active-directory-security-tools/" TargetMode="External"/><Relationship Id="rId4" Type="http://schemas.openxmlformats.org/officeDocument/2006/relationships/hyperlink" Target="https://bluegoatcyber.com/blog/top-active-directory-security-tools/" TargetMode="External"/><Relationship Id="rId11" Type="http://schemas.openxmlformats.org/officeDocument/2006/relationships/hyperlink" Target="https://bloodhoundenterprise.io/" TargetMode="External"/><Relationship Id="rId10" Type="http://schemas.openxmlformats.org/officeDocument/2006/relationships/hyperlink" Target="https://www.sans.org/blog/bloodhound-sniffing-out-path-through-windows-domains/" TargetMode="External"/><Relationship Id="rId9" Type="http://schemas.openxmlformats.org/officeDocument/2006/relationships/hyperlink" Target="https://www.semperis.com/blog/active-directory-security/active-directory-security-best-practices-checklist/" TargetMode="External"/><Relationship Id="rId5" Type="http://schemas.openxmlformats.org/officeDocument/2006/relationships/hyperlink" Target="https://www.stationx.net/how-to-use-bloodhound-active-directory/" TargetMode="External"/><Relationship Id="rId6" Type="http://schemas.openxmlformats.org/officeDocument/2006/relationships/hyperlink" Target="https://book.hacktricks.xyz/windows-hardening/active-directory-methodology/bloodhound" TargetMode="External"/><Relationship Id="rId7" Type="http://schemas.openxmlformats.org/officeDocument/2006/relationships/hyperlink" Target="https://www.pingcastle.com/" TargetMode="External"/><Relationship Id="rId8" Type="http://schemas.openxmlformats.org/officeDocument/2006/relationships/hyperlink" Target="https://www.reddit.com/r/sysadmin/comments/s0tdoe/best_active_directory_analyzer/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11.png"/><Relationship Id="rId5" Type="http://schemas.openxmlformats.org/officeDocument/2006/relationships/image" Target="../media/image3.png"/><Relationship Id="rId6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Relationship Id="rId4" Type="http://schemas.openxmlformats.org/officeDocument/2006/relationships/image" Target="../media/image17.png"/><Relationship Id="rId5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drive.google.com/file/d/1ZiYDTrRcEwjIQQ_J9SyVsQj87HbHnvTH/view" TargetMode="External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jpg"/><Relationship Id="rId4" Type="http://schemas.openxmlformats.org/officeDocument/2006/relationships/image" Target="../media/image7.jpg"/><Relationship Id="rId5" Type="http://schemas.openxmlformats.org/officeDocument/2006/relationships/image" Target="../media/image15.jpg"/><Relationship Id="rId6" Type="http://schemas.openxmlformats.org/officeDocument/2006/relationships/image" Target="../media/image19.png"/><Relationship Id="rId7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2"/>
            </a:gs>
            <a:gs pos="100000">
              <a:schemeClr val="lt1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"/>
          <p:cNvSpPr txBox="1"/>
          <p:nvPr>
            <p:ph type="ctrTitle"/>
          </p:nvPr>
        </p:nvSpPr>
        <p:spPr>
          <a:xfrm>
            <a:off x="1730850" y="545600"/>
            <a:ext cx="5682300" cy="14286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st="66675">
              <a:srgbClr val="000000">
                <a:alpha val="50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US"/>
              <a:t>BloodHound </a:t>
            </a:r>
            <a:endParaRPr/>
          </a:p>
        </p:txBody>
      </p:sp>
      <p:sp>
        <p:nvSpPr>
          <p:cNvPr id="120" name="Google Shape;120;p1"/>
          <p:cNvSpPr txBox="1"/>
          <p:nvPr>
            <p:ph idx="1" type="subTitle"/>
          </p:nvPr>
        </p:nvSpPr>
        <p:spPr>
          <a:xfrm>
            <a:off x="1813100" y="3434400"/>
            <a:ext cx="5682300" cy="4095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st="47625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 sz="1800"/>
              <a:t>Matthew Bialas &amp; Sandra Markovic</a:t>
            </a:r>
            <a:endParaRPr sz="1800"/>
          </a:p>
        </p:txBody>
      </p:sp>
      <p:grpSp>
        <p:nvGrpSpPr>
          <p:cNvPr id="121" name="Google Shape;121;p1"/>
          <p:cNvGrpSpPr/>
          <p:nvPr/>
        </p:nvGrpSpPr>
        <p:grpSpPr>
          <a:xfrm>
            <a:off x="-850768" y="2787188"/>
            <a:ext cx="2943176" cy="2942600"/>
            <a:chOff x="-564150" y="3589452"/>
            <a:chExt cx="2169844" cy="2038094"/>
          </a:xfrm>
        </p:grpSpPr>
        <p:sp>
          <p:nvSpPr>
            <p:cNvPr id="122" name="Google Shape;122;p1"/>
            <p:cNvSpPr/>
            <p:nvPr/>
          </p:nvSpPr>
          <p:spPr>
            <a:xfrm>
              <a:off x="-434046" y="3735967"/>
              <a:ext cx="1405680" cy="1112073"/>
            </a:xfrm>
            <a:custGeom>
              <a:rect b="b" l="l" r="r" t="t"/>
              <a:pathLst>
                <a:path extrusionOk="0" h="29070" w="36745">
                  <a:moveTo>
                    <a:pt x="35414" y="207"/>
                  </a:moveTo>
                  <a:cubicBezTo>
                    <a:pt x="35148" y="488"/>
                    <a:pt x="35133" y="917"/>
                    <a:pt x="35384" y="1213"/>
                  </a:cubicBezTo>
                  <a:lnTo>
                    <a:pt x="35384" y="1213"/>
                  </a:lnTo>
                  <a:lnTo>
                    <a:pt x="28937" y="7645"/>
                  </a:lnTo>
                  <a:lnTo>
                    <a:pt x="23540" y="7645"/>
                  </a:lnTo>
                  <a:lnTo>
                    <a:pt x="15630" y="15555"/>
                  </a:lnTo>
                  <a:lnTo>
                    <a:pt x="15630" y="21174"/>
                  </a:lnTo>
                  <a:lnTo>
                    <a:pt x="10750" y="26054"/>
                  </a:lnTo>
                  <a:lnTo>
                    <a:pt x="2869" y="26054"/>
                  </a:lnTo>
                  <a:lnTo>
                    <a:pt x="2825" y="26054"/>
                  </a:lnTo>
                  <a:lnTo>
                    <a:pt x="1169" y="27710"/>
                  </a:lnTo>
                  <a:cubicBezTo>
                    <a:pt x="1051" y="27621"/>
                    <a:pt x="888" y="27577"/>
                    <a:pt x="725" y="27577"/>
                  </a:cubicBezTo>
                  <a:lnTo>
                    <a:pt x="725" y="27577"/>
                  </a:lnTo>
                  <a:cubicBezTo>
                    <a:pt x="326" y="27606"/>
                    <a:pt x="1" y="27946"/>
                    <a:pt x="16" y="28345"/>
                  </a:cubicBezTo>
                  <a:lnTo>
                    <a:pt x="16" y="28345"/>
                  </a:lnTo>
                  <a:cubicBezTo>
                    <a:pt x="30" y="28538"/>
                    <a:pt x="104" y="28715"/>
                    <a:pt x="237" y="28848"/>
                  </a:cubicBezTo>
                  <a:lnTo>
                    <a:pt x="237" y="28848"/>
                  </a:lnTo>
                  <a:cubicBezTo>
                    <a:pt x="370" y="28981"/>
                    <a:pt x="577" y="29070"/>
                    <a:pt x="784" y="29055"/>
                  </a:cubicBezTo>
                  <a:lnTo>
                    <a:pt x="784" y="29055"/>
                  </a:lnTo>
                  <a:lnTo>
                    <a:pt x="784" y="29055"/>
                  </a:lnTo>
                  <a:cubicBezTo>
                    <a:pt x="1198" y="29040"/>
                    <a:pt x="1509" y="28700"/>
                    <a:pt x="1494" y="28286"/>
                  </a:cubicBezTo>
                  <a:lnTo>
                    <a:pt x="1494" y="28286"/>
                  </a:lnTo>
                  <a:cubicBezTo>
                    <a:pt x="1494" y="28124"/>
                    <a:pt x="1435" y="27976"/>
                    <a:pt x="1331" y="27857"/>
                  </a:cubicBezTo>
                  <a:lnTo>
                    <a:pt x="1331" y="27857"/>
                  </a:lnTo>
                  <a:lnTo>
                    <a:pt x="2914" y="26275"/>
                  </a:lnTo>
                  <a:lnTo>
                    <a:pt x="10795" y="26275"/>
                  </a:lnTo>
                  <a:lnTo>
                    <a:pt x="10839" y="26275"/>
                  </a:lnTo>
                  <a:lnTo>
                    <a:pt x="15852" y="21263"/>
                  </a:lnTo>
                  <a:lnTo>
                    <a:pt x="15852" y="15644"/>
                  </a:lnTo>
                  <a:lnTo>
                    <a:pt x="23629" y="7866"/>
                  </a:lnTo>
                  <a:lnTo>
                    <a:pt x="29026" y="7866"/>
                  </a:lnTo>
                  <a:lnTo>
                    <a:pt x="35547" y="1361"/>
                  </a:lnTo>
                  <a:cubicBezTo>
                    <a:pt x="35828" y="1538"/>
                    <a:pt x="36212" y="1508"/>
                    <a:pt x="36463" y="1257"/>
                  </a:cubicBezTo>
                  <a:lnTo>
                    <a:pt x="36463" y="1257"/>
                  </a:lnTo>
                  <a:cubicBezTo>
                    <a:pt x="36744" y="961"/>
                    <a:pt x="36744" y="503"/>
                    <a:pt x="36463" y="207"/>
                  </a:cubicBezTo>
                  <a:lnTo>
                    <a:pt x="36463" y="207"/>
                  </a:lnTo>
                  <a:cubicBezTo>
                    <a:pt x="36316" y="59"/>
                    <a:pt x="36123" y="0"/>
                    <a:pt x="35931" y="0"/>
                  </a:cubicBezTo>
                  <a:lnTo>
                    <a:pt x="35931" y="0"/>
                  </a:lnTo>
                  <a:cubicBezTo>
                    <a:pt x="35754" y="0"/>
                    <a:pt x="35562" y="59"/>
                    <a:pt x="35414" y="207"/>
                  </a:cubicBez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1"/>
            <p:cNvSpPr/>
            <p:nvPr/>
          </p:nvSpPr>
          <p:spPr>
            <a:xfrm>
              <a:off x="232271" y="4016526"/>
              <a:ext cx="867738" cy="1270602"/>
            </a:xfrm>
            <a:custGeom>
              <a:rect b="b" l="l" r="r" t="t"/>
              <a:pathLst>
                <a:path extrusionOk="0" h="33214" w="22683">
                  <a:moveTo>
                    <a:pt x="21870" y="0"/>
                  </a:moveTo>
                  <a:cubicBezTo>
                    <a:pt x="21677" y="0"/>
                    <a:pt x="21485" y="74"/>
                    <a:pt x="21352" y="207"/>
                  </a:cubicBezTo>
                  <a:cubicBezTo>
                    <a:pt x="21056" y="503"/>
                    <a:pt x="21056" y="976"/>
                    <a:pt x="21352" y="1257"/>
                  </a:cubicBezTo>
                  <a:cubicBezTo>
                    <a:pt x="21470" y="1390"/>
                    <a:pt x="21648" y="1464"/>
                    <a:pt x="21811" y="1464"/>
                  </a:cubicBezTo>
                  <a:lnTo>
                    <a:pt x="21811" y="5841"/>
                  </a:lnTo>
                  <a:lnTo>
                    <a:pt x="14225" y="13426"/>
                  </a:lnTo>
                  <a:lnTo>
                    <a:pt x="8976" y="13426"/>
                  </a:lnTo>
                  <a:lnTo>
                    <a:pt x="3653" y="18749"/>
                  </a:lnTo>
                  <a:lnTo>
                    <a:pt x="3653" y="29469"/>
                  </a:lnTo>
                  <a:lnTo>
                    <a:pt x="1243" y="31879"/>
                  </a:lnTo>
                  <a:cubicBezTo>
                    <a:pt x="1118" y="31787"/>
                    <a:pt x="967" y="31742"/>
                    <a:pt x="816" y="31742"/>
                  </a:cubicBezTo>
                  <a:cubicBezTo>
                    <a:pt x="627" y="31742"/>
                    <a:pt x="436" y="31813"/>
                    <a:pt x="297" y="31953"/>
                  </a:cubicBezTo>
                  <a:cubicBezTo>
                    <a:pt x="1" y="32249"/>
                    <a:pt x="1" y="32707"/>
                    <a:pt x="297" y="33003"/>
                  </a:cubicBezTo>
                  <a:cubicBezTo>
                    <a:pt x="437" y="33143"/>
                    <a:pt x="626" y="33214"/>
                    <a:pt x="814" y="33214"/>
                  </a:cubicBezTo>
                  <a:cubicBezTo>
                    <a:pt x="1003" y="33214"/>
                    <a:pt x="1191" y="33143"/>
                    <a:pt x="1332" y="33003"/>
                  </a:cubicBezTo>
                  <a:cubicBezTo>
                    <a:pt x="1598" y="32737"/>
                    <a:pt x="1627" y="32323"/>
                    <a:pt x="1406" y="32027"/>
                  </a:cubicBezTo>
                  <a:lnTo>
                    <a:pt x="3875" y="29558"/>
                  </a:lnTo>
                  <a:lnTo>
                    <a:pt x="3875" y="18838"/>
                  </a:lnTo>
                  <a:lnTo>
                    <a:pt x="9065" y="13648"/>
                  </a:lnTo>
                  <a:lnTo>
                    <a:pt x="14314" y="13648"/>
                  </a:lnTo>
                  <a:lnTo>
                    <a:pt x="22032" y="5929"/>
                  </a:lnTo>
                  <a:lnTo>
                    <a:pt x="22032" y="1449"/>
                  </a:lnTo>
                  <a:cubicBezTo>
                    <a:pt x="22165" y="1420"/>
                    <a:pt x="22284" y="1361"/>
                    <a:pt x="22387" y="1257"/>
                  </a:cubicBezTo>
                  <a:cubicBezTo>
                    <a:pt x="22683" y="976"/>
                    <a:pt x="22683" y="503"/>
                    <a:pt x="22387" y="207"/>
                  </a:cubicBezTo>
                  <a:cubicBezTo>
                    <a:pt x="22239" y="74"/>
                    <a:pt x="22062" y="0"/>
                    <a:pt x="21870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1"/>
            <p:cNvSpPr/>
            <p:nvPr/>
          </p:nvSpPr>
          <p:spPr>
            <a:xfrm>
              <a:off x="-361631" y="4510315"/>
              <a:ext cx="674856" cy="657374"/>
            </a:xfrm>
            <a:custGeom>
              <a:rect b="b" l="l" r="r" t="t"/>
              <a:pathLst>
                <a:path extrusionOk="0" h="17184" w="17641">
                  <a:moveTo>
                    <a:pt x="16857" y="1"/>
                  </a:moveTo>
                  <a:cubicBezTo>
                    <a:pt x="16664" y="15"/>
                    <a:pt x="16487" y="104"/>
                    <a:pt x="16354" y="237"/>
                  </a:cubicBezTo>
                  <a:cubicBezTo>
                    <a:pt x="16221" y="385"/>
                    <a:pt x="16147" y="577"/>
                    <a:pt x="16147" y="769"/>
                  </a:cubicBezTo>
                  <a:cubicBezTo>
                    <a:pt x="16162" y="962"/>
                    <a:pt x="16236" y="1139"/>
                    <a:pt x="16369" y="1272"/>
                  </a:cubicBezTo>
                  <a:cubicBezTo>
                    <a:pt x="16369" y="1272"/>
                    <a:pt x="16383" y="1287"/>
                    <a:pt x="16383" y="1287"/>
                  </a:cubicBezTo>
                  <a:cubicBezTo>
                    <a:pt x="16502" y="1390"/>
                    <a:pt x="16650" y="1464"/>
                    <a:pt x="16812" y="1479"/>
                  </a:cubicBezTo>
                  <a:lnTo>
                    <a:pt x="16812" y="5826"/>
                  </a:lnTo>
                  <a:lnTo>
                    <a:pt x="9064" y="13574"/>
                  </a:lnTo>
                  <a:lnTo>
                    <a:pt x="3416" y="13574"/>
                  </a:lnTo>
                  <a:lnTo>
                    <a:pt x="1154" y="15837"/>
                  </a:lnTo>
                  <a:cubicBezTo>
                    <a:pt x="1050" y="15759"/>
                    <a:pt x="925" y="15715"/>
                    <a:pt x="786" y="15715"/>
                  </a:cubicBezTo>
                  <a:cubicBezTo>
                    <a:pt x="766" y="15715"/>
                    <a:pt x="746" y="15716"/>
                    <a:pt x="725" y="15718"/>
                  </a:cubicBezTo>
                  <a:cubicBezTo>
                    <a:pt x="311" y="15733"/>
                    <a:pt x="0" y="16073"/>
                    <a:pt x="15" y="16472"/>
                  </a:cubicBezTo>
                  <a:cubicBezTo>
                    <a:pt x="15" y="16665"/>
                    <a:pt x="104" y="16842"/>
                    <a:pt x="222" y="16975"/>
                  </a:cubicBezTo>
                  <a:cubicBezTo>
                    <a:pt x="359" y="17098"/>
                    <a:pt x="534" y="17184"/>
                    <a:pt x="736" y="17184"/>
                  </a:cubicBezTo>
                  <a:cubicBezTo>
                    <a:pt x="752" y="17184"/>
                    <a:pt x="768" y="17183"/>
                    <a:pt x="784" y="17182"/>
                  </a:cubicBezTo>
                  <a:cubicBezTo>
                    <a:pt x="1183" y="17167"/>
                    <a:pt x="1509" y="16827"/>
                    <a:pt x="1494" y="16428"/>
                  </a:cubicBezTo>
                  <a:cubicBezTo>
                    <a:pt x="1479" y="16251"/>
                    <a:pt x="1420" y="16103"/>
                    <a:pt x="1316" y="15984"/>
                  </a:cubicBezTo>
                  <a:lnTo>
                    <a:pt x="3505" y="13796"/>
                  </a:lnTo>
                  <a:lnTo>
                    <a:pt x="9153" y="13796"/>
                  </a:lnTo>
                  <a:lnTo>
                    <a:pt x="17034" y="5915"/>
                  </a:lnTo>
                  <a:lnTo>
                    <a:pt x="17034" y="1464"/>
                  </a:lnTo>
                  <a:cubicBezTo>
                    <a:pt x="17182" y="1435"/>
                    <a:pt x="17330" y="1361"/>
                    <a:pt x="17433" y="1243"/>
                  </a:cubicBezTo>
                  <a:cubicBezTo>
                    <a:pt x="17566" y="1095"/>
                    <a:pt x="17640" y="917"/>
                    <a:pt x="17626" y="710"/>
                  </a:cubicBezTo>
                  <a:cubicBezTo>
                    <a:pt x="17626" y="518"/>
                    <a:pt x="17537" y="341"/>
                    <a:pt x="17389" y="208"/>
                  </a:cubicBezTo>
                  <a:cubicBezTo>
                    <a:pt x="17256" y="74"/>
                    <a:pt x="17078" y="1"/>
                    <a:pt x="16886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1"/>
            <p:cNvSpPr/>
            <p:nvPr/>
          </p:nvSpPr>
          <p:spPr>
            <a:xfrm>
              <a:off x="248108" y="3801573"/>
              <a:ext cx="763685" cy="661850"/>
            </a:xfrm>
            <a:custGeom>
              <a:rect b="b" l="l" r="r" t="t"/>
              <a:pathLst>
                <a:path extrusionOk="0" h="17301" w="19963">
                  <a:moveTo>
                    <a:pt x="19149" y="0"/>
                  </a:moveTo>
                  <a:cubicBezTo>
                    <a:pt x="18972" y="0"/>
                    <a:pt x="18779" y="60"/>
                    <a:pt x="18631" y="207"/>
                  </a:cubicBezTo>
                  <a:cubicBezTo>
                    <a:pt x="18365" y="474"/>
                    <a:pt x="18351" y="902"/>
                    <a:pt x="18572" y="1183"/>
                  </a:cubicBezTo>
                  <a:lnTo>
                    <a:pt x="11046" y="8724"/>
                  </a:lnTo>
                  <a:lnTo>
                    <a:pt x="5841" y="8724"/>
                  </a:lnTo>
                  <a:lnTo>
                    <a:pt x="622" y="13929"/>
                  </a:lnTo>
                  <a:lnTo>
                    <a:pt x="622" y="15851"/>
                  </a:lnTo>
                  <a:cubicBezTo>
                    <a:pt x="504" y="15881"/>
                    <a:pt x="385" y="15940"/>
                    <a:pt x="297" y="16043"/>
                  </a:cubicBezTo>
                  <a:cubicBezTo>
                    <a:pt x="1" y="16324"/>
                    <a:pt x="1" y="16798"/>
                    <a:pt x="297" y="17078"/>
                  </a:cubicBezTo>
                  <a:cubicBezTo>
                    <a:pt x="437" y="17226"/>
                    <a:pt x="626" y="17300"/>
                    <a:pt x="814" y="17300"/>
                  </a:cubicBezTo>
                  <a:cubicBezTo>
                    <a:pt x="1003" y="17300"/>
                    <a:pt x="1191" y="17226"/>
                    <a:pt x="1332" y="17078"/>
                  </a:cubicBezTo>
                  <a:cubicBezTo>
                    <a:pt x="1627" y="16798"/>
                    <a:pt x="1627" y="16324"/>
                    <a:pt x="1332" y="16043"/>
                  </a:cubicBezTo>
                  <a:cubicBezTo>
                    <a:pt x="1199" y="15896"/>
                    <a:pt x="1021" y="15836"/>
                    <a:pt x="844" y="15822"/>
                  </a:cubicBezTo>
                  <a:lnTo>
                    <a:pt x="844" y="14033"/>
                  </a:lnTo>
                  <a:lnTo>
                    <a:pt x="5930" y="8946"/>
                  </a:lnTo>
                  <a:lnTo>
                    <a:pt x="11135" y="8946"/>
                  </a:lnTo>
                  <a:lnTo>
                    <a:pt x="18735" y="1346"/>
                  </a:lnTo>
                  <a:cubicBezTo>
                    <a:pt x="18863" y="1429"/>
                    <a:pt x="19008" y="1471"/>
                    <a:pt x="19153" y="1471"/>
                  </a:cubicBezTo>
                  <a:cubicBezTo>
                    <a:pt x="19342" y="1471"/>
                    <a:pt x="19530" y="1400"/>
                    <a:pt x="19681" y="1257"/>
                  </a:cubicBezTo>
                  <a:cubicBezTo>
                    <a:pt x="19962" y="962"/>
                    <a:pt x="19962" y="503"/>
                    <a:pt x="19681" y="207"/>
                  </a:cubicBezTo>
                  <a:cubicBezTo>
                    <a:pt x="19533" y="60"/>
                    <a:pt x="19341" y="0"/>
                    <a:pt x="19149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1"/>
            <p:cNvSpPr/>
            <p:nvPr/>
          </p:nvSpPr>
          <p:spPr>
            <a:xfrm>
              <a:off x="-277356" y="5105939"/>
              <a:ext cx="470651" cy="221841"/>
            </a:xfrm>
            <a:custGeom>
              <a:rect b="b" l="l" r="r" t="t"/>
              <a:pathLst>
                <a:path extrusionOk="0" h="5799" w="12303">
                  <a:moveTo>
                    <a:pt x="11519" y="0"/>
                  </a:moveTo>
                  <a:cubicBezTo>
                    <a:pt x="11164" y="15"/>
                    <a:pt x="10883" y="267"/>
                    <a:pt x="10824" y="607"/>
                  </a:cubicBezTo>
                  <a:lnTo>
                    <a:pt x="4939" y="607"/>
                  </a:lnTo>
                  <a:lnTo>
                    <a:pt x="1124" y="4421"/>
                  </a:lnTo>
                  <a:cubicBezTo>
                    <a:pt x="1006" y="4362"/>
                    <a:pt x="873" y="4318"/>
                    <a:pt x="725" y="4318"/>
                  </a:cubicBezTo>
                  <a:cubicBezTo>
                    <a:pt x="326" y="4333"/>
                    <a:pt x="1" y="4688"/>
                    <a:pt x="15" y="5087"/>
                  </a:cubicBezTo>
                  <a:cubicBezTo>
                    <a:pt x="30" y="5279"/>
                    <a:pt x="104" y="5457"/>
                    <a:pt x="237" y="5590"/>
                  </a:cubicBezTo>
                  <a:cubicBezTo>
                    <a:pt x="237" y="5590"/>
                    <a:pt x="252" y="5604"/>
                    <a:pt x="252" y="5604"/>
                  </a:cubicBezTo>
                  <a:cubicBezTo>
                    <a:pt x="387" y="5726"/>
                    <a:pt x="560" y="5798"/>
                    <a:pt x="735" y="5798"/>
                  </a:cubicBezTo>
                  <a:cubicBezTo>
                    <a:pt x="752" y="5798"/>
                    <a:pt x="768" y="5798"/>
                    <a:pt x="784" y="5797"/>
                  </a:cubicBezTo>
                  <a:cubicBezTo>
                    <a:pt x="1198" y="5782"/>
                    <a:pt x="1509" y="5442"/>
                    <a:pt x="1494" y="5028"/>
                  </a:cubicBezTo>
                  <a:cubicBezTo>
                    <a:pt x="1494" y="4850"/>
                    <a:pt x="1405" y="4688"/>
                    <a:pt x="1302" y="4569"/>
                  </a:cubicBezTo>
                  <a:lnTo>
                    <a:pt x="5028" y="828"/>
                  </a:lnTo>
                  <a:lnTo>
                    <a:pt x="10824" y="828"/>
                  </a:lnTo>
                  <a:cubicBezTo>
                    <a:pt x="10839" y="991"/>
                    <a:pt x="10913" y="1139"/>
                    <a:pt x="11031" y="1257"/>
                  </a:cubicBezTo>
                  <a:cubicBezTo>
                    <a:pt x="11154" y="1381"/>
                    <a:pt x="11341" y="1466"/>
                    <a:pt x="11533" y="1466"/>
                  </a:cubicBezTo>
                  <a:cubicBezTo>
                    <a:pt x="11548" y="1466"/>
                    <a:pt x="11563" y="1465"/>
                    <a:pt x="11578" y="1464"/>
                  </a:cubicBezTo>
                  <a:cubicBezTo>
                    <a:pt x="11977" y="1449"/>
                    <a:pt x="12303" y="1109"/>
                    <a:pt x="12288" y="710"/>
                  </a:cubicBezTo>
                  <a:cubicBezTo>
                    <a:pt x="12273" y="311"/>
                    <a:pt x="11948" y="0"/>
                    <a:pt x="11549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1"/>
            <p:cNvSpPr/>
            <p:nvPr/>
          </p:nvSpPr>
          <p:spPr>
            <a:xfrm>
              <a:off x="-301686" y="4910228"/>
              <a:ext cx="597926" cy="532357"/>
            </a:xfrm>
            <a:custGeom>
              <a:rect b="b" l="l" r="r" t="t"/>
              <a:pathLst>
                <a:path extrusionOk="0" h="13916" w="15630">
                  <a:moveTo>
                    <a:pt x="14831" y="0"/>
                  </a:moveTo>
                  <a:cubicBezTo>
                    <a:pt x="14639" y="0"/>
                    <a:pt x="14447" y="60"/>
                    <a:pt x="14299" y="207"/>
                  </a:cubicBezTo>
                  <a:cubicBezTo>
                    <a:pt x="14018" y="503"/>
                    <a:pt x="14018" y="961"/>
                    <a:pt x="14299" y="1257"/>
                  </a:cubicBezTo>
                  <a:cubicBezTo>
                    <a:pt x="14432" y="1376"/>
                    <a:pt x="14580" y="1449"/>
                    <a:pt x="14743" y="1464"/>
                  </a:cubicBezTo>
                  <a:lnTo>
                    <a:pt x="14743" y="5974"/>
                  </a:lnTo>
                  <a:lnTo>
                    <a:pt x="12303" y="8429"/>
                  </a:lnTo>
                  <a:lnTo>
                    <a:pt x="5383" y="8429"/>
                  </a:lnTo>
                  <a:lnTo>
                    <a:pt x="1198" y="12598"/>
                  </a:lnTo>
                  <a:cubicBezTo>
                    <a:pt x="1065" y="12495"/>
                    <a:pt x="903" y="12436"/>
                    <a:pt x="725" y="12436"/>
                  </a:cubicBezTo>
                  <a:cubicBezTo>
                    <a:pt x="311" y="12465"/>
                    <a:pt x="1" y="12805"/>
                    <a:pt x="15" y="13204"/>
                  </a:cubicBezTo>
                  <a:cubicBezTo>
                    <a:pt x="15" y="13397"/>
                    <a:pt x="104" y="13574"/>
                    <a:pt x="222" y="13707"/>
                  </a:cubicBezTo>
                  <a:cubicBezTo>
                    <a:pt x="360" y="13831"/>
                    <a:pt x="535" y="13916"/>
                    <a:pt x="725" y="13916"/>
                  </a:cubicBezTo>
                  <a:cubicBezTo>
                    <a:pt x="739" y="13916"/>
                    <a:pt x="754" y="13915"/>
                    <a:pt x="770" y="13914"/>
                  </a:cubicBezTo>
                  <a:cubicBezTo>
                    <a:pt x="1184" y="13899"/>
                    <a:pt x="1509" y="13559"/>
                    <a:pt x="1479" y="13145"/>
                  </a:cubicBezTo>
                  <a:cubicBezTo>
                    <a:pt x="1479" y="13012"/>
                    <a:pt x="1435" y="12879"/>
                    <a:pt x="1361" y="12761"/>
                  </a:cubicBezTo>
                  <a:lnTo>
                    <a:pt x="5472" y="8650"/>
                  </a:lnTo>
                  <a:lnTo>
                    <a:pt x="12392" y="8650"/>
                  </a:lnTo>
                  <a:lnTo>
                    <a:pt x="14964" y="6063"/>
                  </a:lnTo>
                  <a:lnTo>
                    <a:pt x="14964" y="1464"/>
                  </a:lnTo>
                  <a:cubicBezTo>
                    <a:pt x="15112" y="1435"/>
                    <a:pt x="15245" y="1361"/>
                    <a:pt x="15349" y="1257"/>
                  </a:cubicBezTo>
                  <a:cubicBezTo>
                    <a:pt x="15630" y="961"/>
                    <a:pt x="15630" y="503"/>
                    <a:pt x="15349" y="207"/>
                  </a:cubicBezTo>
                  <a:cubicBezTo>
                    <a:pt x="15201" y="60"/>
                    <a:pt x="15009" y="0"/>
                    <a:pt x="14831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1"/>
            <p:cNvSpPr/>
            <p:nvPr/>
          </p:nvSpPr>
          <p:spPr>
            <a:xfrm>
              <a:off x="-195912" y="3984277"/>
              <a:ext cx="1620061" cy="1527905"/>
            </a:xfrm>
            <a:custGeom>
              <a:rect b="b" l="l" r="r" t="t"/>
              <a:pathLst>
                <a:path extrusionOk="0" h="39940" w="42349">
                  <a:moveTo>
                    <a:pt x="35118" y="0"/>
                  </a:moveTo>
                  <a:cubicBezTo>
                    <a:pt x="34926" y="0"/>
                    <a:pt x="34748" y="74"/>
                    <a:pt x="34600" y="222"/>
                  </a:cubicBezTo>
                  <a:cubicBezTo>
                    <a:pt x="34305" y="518"/>
                    <a:pt x="34305" y="976"/>
                    <a:pt x="34600" y="1272"/>
                  </a:cubicBezTo>
                  <a:cubicBezTo>
                    <a:pt x="34748" y="1420"/>
                    <a:pt x="34941" y="1479"/>
                    <a:pt x="35133" y="1479"/>
                  </a:cubicBezTo>
                  <a:lnTo>
                    <a:pt x="35133" y="7586"/>
                  </a:lnTo>
                  <a:lnTo>
                    <a:pt x="33994" y="8724"/>
                  </a:lnTo>
                  <a:lnTo>
                    <a:pt x="33994" y="8902"/>
                  </a:lnTo>
                  <a:lnTo>
                    <a:pt x="26601" y="16310"/>
                  </a:lnTo>
                  <a:lnTo>
                    <a:pt x="21544" y="16310"/>
                  </a:lnTo>
                  <a:lnTo>
                    <a:pt x="17419" y="20435"/>
                  </a:lnTo>
                  <a:lnTo>
                    <a:pt x="17419" y="31318"/>
                  </a:lnTo>
                  <a:lnTo>
                    <a:pt x="12953" y="35783"/>
                  </a:lnTo>
                  <a:lnTo>
                    <a:pt x="4037" y="35783"/>
                  </a:lnTo>
                  <a:lnTo>
                    <a:pt x="1198" y="38622"/>
                  </a:lnTo>
                  <a:cubicBezTo>
                    <a:pt x="1065" y="38518"/>
                    <a:pt x="888" y="38459"/>
                    <a:pt x="725" y="38459"/>
                  </a:cubicBezTo>
                  <a:cubicBezTo>
                    <a:pt x="518" y="38474"/>
                    <a:pt x="341" y="38563"/>
                    <a:pt x="208" y="38696"/>
                  </a:cubicBezTo>
                  <a:cubicBezTo>
                    <a:pt x="75" y="38844"/>
                    <a:pt x="1" y="39036"/>
                    <a:pt x="16" y="39228"/>
                  </a:cubicBezTo>
                  <a:cubicBezTo>
                    <a:pt x="16" y="39420"/>
                    <a:pt x="89" y="39598"/>
                    <a:pt x="223" y="39731"/>
                  </a:cubicBezTo>
                  <a:cubicBezTo>
                    <a:pt x="237" y="39731"/>
                    <a:pt x="237" y="39746"/>
                    <a:pt x="252" y="39746"/>
                  </a:cubicBezTo>
                  <a:cubicBezTo>
                    <a:pt x="387" y="39868"/>
                    <a:pt x="548" y="39940"/>
                    <a:pt x="733" y="39940"/>
                  </a:cubicBezTo>
                  <a:cubicBezTo>
                    <a:pt x="750" y="39940"/>
                    <a:pt x="767" y="39939"/>
                    <a:pt x="784" y="39938"/>
                  </a:cubicBezTo>
                  <a:cubicBezTo>
                    <a:pt x="977" y="39938"/>
                    <a:pt x="1154" y="39849"/>
                    <a:pt x="1287" y="39701"/>
                  </a:cubicBezTo>
                  <a:cubicBezTo>
                    <a:pt x="1420" y="39568"/>
                    <a:pt x="1494" y="39376"/>
                    <a:pt x="1494" y="39169"/>
                  </a:cubicBezTo>
                  <a:cubicBezTo>
                    <a:pt x="1479" y="39036"/>
                    <a:pt x="1435" y="38888"/>
                    <a:pt x="1346" y="38770"/>
                  </a:cubicBezTo>
                  <a:lnTo>
                    <a:pt x="4126" y="36005"/>
                  </a:lnTo>
                  <a:lnTo>
                    <a:pt x="13042" y="36005"/>
                  </a:lnTo>
                  <a:lnTo>
                    <a:pt x="17641" y="31406"/>
                  </a:lnTo>
                  <a:lnTo>
                    <a:pt x="17641" y="20524"/>
                  </a:lnTo>
                  <a:lnTo>
                    <a:pt x="21633" y="16517"/>
                  </a:lnTo>
                  <a:lnTo>
                    <a:pt x="26690" y="16517"/>
                  </a:lnTo>
                  <a:lnTo>
                    <a:pt x="33994" y="9212"/>
                  </a:lnTo>
                  <a:lnTo>
                    <a:pt x="33994" y="12125"/>
                  </a:lnTo>
                  <a:lnTo>
                    <a:pt x="38016" y="12125"/>
                  </a:lnTo>
                  <a:lnTo>
                    <a:pt x="42171" y="7970"/>
                  </a:lnTo>
                  <a:lnTo>
                    <a:pt x="42348" y="7793"/>
                  </a:lnTo>
                  <a:cubicBezTo>
                    <a:pt x="42289" y="7748"/>
                    <a:pt x="42245" y="7689"/>
                    <a:pt x="42186" y="7645"/>
                  </a:cubicBezTo>
                  <a:lnTo>
                    <a:pt x="37913" y="11903"/>
                  </a:lnTo>
                  <a:lnTo>
                    <a:pt x="34216" y="11903"/>
                  </a:lnTo>
                  <a:lnTo>
                    <a:pt x="34216" y="9005"/>
                  </a:lnTo>
                  <a:lnTo>
                    <a:pt x="35355" y="7867"/>
                  </a:lnTo>
                  <a:lnTo>
                    <a:pt x="35355" y="7689"/>
                  </a:lnTo>
                  <a:lnTo>
                    <a:pt x="39598" y="3446"/>
                  </a:lnTo>
                  <a:cubicBezTo>
                    <a:pt x="39569" y="3372"/>
                    <a:pt x="39539" y="3298"/>
                    <a:pt x="39509" y="3224"/>
                  </a:cubicBezTo>
                  <a:lnTo>
                    <a:pt x="38874" y="3845"/>
                  </a:lnTo>
                  <a:lnTo>
                    <a:pt x="35355" y="7379"/>
                  </a:lnTo>
                  <a:lnTo>
                    <a:pt x="35355" y="1449"/>
                  </a:lnTo>
                  <a:cubicBezTo>
                    <a:pt x="35458" y="1405"/>
                    <a:pt x="35562" y="1346"/>
                    <a:pt x="35650" y="1272"/>
                  </a:cubicBezTo>
                  <a:cubicBezTo>
                    <a:pt x="35931" y="976"/>
                    <a:pt x="35931" y="518"/>
                    <a:pt x="35650" y="222"/>
                  </a:cubicBezTo>
                  <a:cubicBezTo>
                    <a:pt x="35502" y="74"/>
                    <a:pt x="35310" y="0"/>
                    <a:pt x="35118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1"/>
            <p:cNvSpPr/>
            <p:nvPr/>
          </p:nvSpPr>
          <p:spPr>
            <a:xfrm>
              <a:off x="-564150" y="3615465"/>
              <a:ext cx="1260311" cy="1109280"/>
            </a:xfrm>
            <a:custGeom>
              <a:rect b="b" l="l" r="r" t="t"/>
              <a:pathLst>
                <a:path extrusionOk="0" h="28997" w="32945">
                  <a:moveTo>
                    <a:pt x="32131" y="1"/>
                  </a:moveTo>
                  <a:cubicBezTo>
                    <a:pt x="31954" y="1"/>
                    <a:pt x="31762" y="75"/>
                    <a:pt x="31614" y="208"/>
                  </a:cubicBezTo>
                  <a:cubicBezTo>
                    <a:pt x="31496" y="326"/>
                    <a:pt x="31436" y="474"/>
                    <a:pt x="31407" y="622"/>
                  </a:cubicBezTo>
                  <a:lnTo>
                    <a:pt x="27001" y="622"/>
                  </a:lnTo>
                  <a:lnTo>
                    <a:pt x="21796" y="5841"/>
                  </a:lnTo>
                  <a:lnTo>
                    <a:pt x="21796" y="11105"/>
                  </a:lnTo>
                  <a:lnTo>
                    <a:pt x="14196" y="18705"/>
                  </a:lnTo>
                  <a:lnTo>
                    <a:pt x="8961" y="18705"/>
                  </a:lnTo>
                  <a:lnTo>
                    <a:pt x="4304" y="23363"/>
                  </a:lnTo>
                  <a:cubicBezTo>
                    <a:pt x="4171" y="23259"/>
                    <a:pt x="4008" y="23215"/>
                    <a:pt x="3845" y="23215"/>
                  </a:cubicBezTo>
                  <a:cubicBezTo>
                    <a:pt x="3638" y="23230"/>
                    <a:pt x="3461" y="23304"/>
                    <a:pt x="3328" y="23452"/>
                  </a:cubicBezTo>
                  <a:cubicBezTo>
                    <a:pt x="3195" y="23600"/>
                    <a:pt x="3121" y="23792"/>
                    <a:pt x="3136" y="23984"/>
                  </a:cubicBezTo>
                  <a:cubicBezTo>
                    <a:pt x="3136" y="24176"/>
                    <a:pt x="3210" y="24339"/>
                    <a:pt x="3343" y="24472"/>
                  </a:cubicBezTo>
                  <a:cubicBezTo>
                    <a:pt x="3357" y="24487"/>
                    <a:pt x="3357" y="24487"/>
                    <a:pt x="3372" y="24502"/>
                  </a:cubicBezTo>
                  <a:cubicBezTo>
                    <a:pt x="3505" y="24635"/>
                    <a:pt x="3697" y="24694"/>
                    <a:pt x="3890" y="24694"/>
                  </a:cubicBezTo>
                  <a:cubicBezTo>
                    <a:pt x="3964" y="24694"/>
                    <a:pt x="4038" y="24664"/>
                    <a:pt x="4111" y="24649"/>
                  </a:cubicBezTo>
                  <a:lnTo>
                    <a:pt x="4111" y="24649"/>
                  </a:lnTo>
                  <a:lnTo>
                    <a:pt x="1125" y="27621"/>
                  </a:lnTo>
                  <a:cubicBezTo>
                    <a:pt x="1006" y="27547"/>
                    <a:pt x="859" y="27518"/>
                    <a:pt x="711" y="27518"/>
                  </a:cubicBezTo>
                  <a:cubicBezTo>
                    <a:pt x="518" y="27518"/>
                    <a:pt x="341" y="27607"/>
                    <a:pt x="208" y="27754"/>
                  </a:cubicBezTo>
                  <a:cubicBezTo>
                    <a:pt x="60" y="27902"/>
                    <a:pt x="1" y="28080"/>
                    <a:pt x="1" y="28287"/>
                  </a:cubicBezTo>
                  <a:cubicBezTo>
                    <a:pt x="16" y="28479"/>
                    <a:pt x="90" y="28642"/>
                    <a:pt x="223" y="28775"/>
                  </a:cubicBezTo>
                  <a:cubicBezTo>
                    <a:pt x="223" y="28790"/>
                    <a:pt x="237" y="28790"/>
                    <a:pt x="237" y="28804"/>
                  </a:cubicBezTo>
                  <a:cubicBezTo>
                    <a:pt x="385" y="28937"/>
                    <a:pt x="578" y="28997"/>
                    <a:pt x="770" y="28997"/>
                  </a:cubicBezTo>
                  <a:cubicBezTo>
                    <a:pt x="962" y="28982"/>
                    <a:pt x="1154" y="28908"/>
                    <a:pt x="1287" y="28760"/>
                  </a:cubicBezTo>
                  <a:cubicBezTo>
                    <a:pt x="1420" y="28612"/>
                    <a:pt x="1494" y="28420"/>
                    <a:pt x="1480" y="28228"/>
                  </a:cubicBezTo>
                  <a:cubicBezTo>
                    <a:pt x="1480" y="28050"/>
                    <a:pt x="1406" y="27902"/>
                    <a:pt x="1302" y="27769"/>
                  </a:cubicBezTo>
                  <a:lnTo>
                    <a:pt x="4259" y="24812"/>
                  </a:lnTo>
                  <a:cubicBezTo>
                    <a:pt x="4392" y="24945"/>
                    <a:pt x="4585" y="25004"/>
                    <a:pt x="4762" y="25004"/>
                  </a:cubicBezTo>
                  <a:cubicBezTo>
                    <a:pt x="4969" y="24989"/>
                    <a:pt x="5147" y="24901"/>
                    <a:pt x="5280" y="24768"/>
                  </a:cubicBezTo>
                  <a:cubicBezTo>
                    <a:pt x="5413" y="24620"/>
                    <a:pt x="5487" y="24428"/>
                    <a:pt x="5472" y="24235"/>
                  </a:cubicBezTo>
                  <a:cubicBezTo>
                    <a:pt x="5472" y="24206"/>
                    <a:pt x="5472" y="24176"/>
                    <a:pt x="5457" y="24132"/>
                  </a:cubicBezTo>
                  <a:lnTo>
                    <a:pt x="5457" y="24132"/>
                  </a:lnTo>
                  <a:cubicBezTo>
                    <a:pt x="5487" y="24191"/>
                    <a:pt x="5531" y="24235"/>
                    <a:pt x="5561" y="24265"/>
                  </a:cubicBezTo>
                  <a:cubicBezTo>
                    <a:pt x="5575" y="24280"/>
                    <a:pt x="5575" y="24280"/>
                    <a:pt x="5590" y="24295"/>
                  </a:cubicBezTo>
                  <a:cubicBezTo>
                    <a:pt x="5725" y="24416"/>
                    <a:pt x="5886" y="24489"/>
                    <a:pt x="6071" y="24489"/>
                  </a:cubicBezTo>
                  <a:cubicBezTo>
                    <a:pt x="6088" y="24489"/>
                    <a:pt x="6105" y="24488"/>
                    <a:pt x="6122" y="24487"/>
                  </a:cubicBezTo>
                  <a:cubicBezTo>
                    <a:pt x="6315" y="24472"/>
                    <a:pt x="6492" y="24398"/>
                    <a:pt x="6625" y="24250"/>
                  </a:cubicBezTo>
                  <a:cubicBezTo>
                    <a:pt x="6729" y="24147"/>
                    <a:pt x="6788" y="24028"/>
                    <a:pt x="6817" y="23895"/>
                  </a:cubicBezTo>
                  <a:lnTo>
                    <a:pt x="11712" y="23895"/>
                  </a:lnTo>
                  <a:lnTo>
                    <a:pt x="12436" y="23171"/>
                  </a:lnTo>
                  <a:lnTo>
                    <a:pt x="12436" y="21382"/>
                  </a:lnTo>
                  <a:cubicBezTo>
                    <a:pt x="12584" y="21352"/>
                    <a:pt x="12717" y="21278"/>
                    <a:pt x="12821" y="21160"/>
                  </a:cubicBezTo>
                  <a:cubicBezTo>
                    <a:pt x="12954" y="21027"/>
                    <a:pt x="13028" y="20835"/>
                    <a:pt x="13013" y="20642"/>
                  </a:cubicBezTo>
                  <a:cubicBezTo>
                    <a:pt x="12998" y="20435"/>
                    <a:pt x="12909" y="20258"/>
                    <a:pt x="12776" y="20125"/>
                  </a:cubicBezTo>
                  <a:cubicBezTo>
                    <a:pt x="12641" y="20003"/>
                    <a:pt x="12468" y="19931"/>
                    <a:pt x="12293" y="19931"/>
                  </a:cubicBezTo>
                  <a:cubicBezTo>
                    <a:pt x="12276" y="19931"/>
                    <a:pt x="12260" y="19931"/>
                    <a:pt x="12244" y="19933"/>
                  </a:cubicBezTo>
                  <a:cubicBezTo>
                    <a:pt x="12052" y="19933"/>
                    <a:pt x="11859" y="20021"/>
                    <a:pt x="11726" y="20169"/>
                  </a:cubicBezTo>
                  <a:cubicBezTo>
                    <a:pt x="11593" y="20302"/>
                    <a:pt x="11534" y="20494"/>
                    <a:pt x="11534" y="20687"/>
                  </a:cubicBezTo>
                  <a:cubicBezTo>
                    <a:pt x="11549" y="20879"/>
                    <a:pt x="11623" y="21056"/>
                    <a:pt x="11756" y="21189"/>
                  </a:cubicBezTo>
                  <a:cubicBezTo>
                    <a:pt x="11756" y="21189"/>
                    <a:pt x="11771" y="21204"/>
                    <a:pt x="11771" y="21204"/>
                  </a:cubicBezTo>
                  <a:cubicBezTo>
                    <a:pt x="11904" y="21322"/>
                    <a:pt x="12052" y="21382"/>
                    <a:pt x="12214" y="21396"/>
                  </a:cubicBezTo>
                  <a:lnTo>
                    <a:pt x="12214" y="23082"/>
                  </a:lnTo>
                  <a:lnTo>
                    <a:pt x="11623" y="23673"/>
                  </a:lnTo>
                  <a:lnTo>
                    <a:pt x="6817" y="23673"/>
                  </a:lnTo>
                  <a:cubicBezTo>
                    <a:pt x="6803" y="23496"/>
                    <a:pt x="6729" y="23333"/>
                    <a:pt x="6596" y="23200"/>
                  </a:cubicBezTo>
                  <a:cubicBezTo>
                    <a:pt x="6448" y="23067"/>
                    <a:pt x="6255" y="23008"/>
                    <a:pt x="6063" y="23008"/>
                  </a:cubicBezTo>
                  <a:cubicBezTo>
                    <a:pt x="5856" y="23023"/>
                    <a:pt x="5679" y="23097"/>
                    <a:pt x="5546" y="23245"/>
                  </a:cubicBezTo>
                  <a:cubicBezTo>
                    <a:pt x="5413" y="23393"/>
                    <a:pt x="5339" y="23585"/>
                    <a:pt x="5354" y="23777"/>
                  </a:cubicBezTo>
                  <a:cubicBezTo>
                    <a:pt x="5354" y="23807"/>
                    <a:pt x="5354" y="23836"/>
                    <a:pt x="5368" y="23866"/>
                  </a:cubicBezTo>
                  <a:cubicBezTo>
                    <a:pt x="5324" y="23821"/>
                    <a:pt x="5294" y="23762"/>
                    <a:pt x="5235" y="23718"/>
                  </a:cubicBezTo>
                  <a:cubicBezTo>
                    <a:pt x="5113" y="23596"/>
                    <a:pt x="4942" y="23524"/>
                    <a:pt x="4755" y="23524"/>
                  </a:cubicBezTo>
                  <a:cubicBezTo>
                    <a:pt x="4738" y="23524"/>
                    <a:pt x="4720" y="23524"/>
                    <a:pt x="4703" y="23526"/>
                  </a:cubicBezTo>
                  <a:cubicBezTo>
                    <a:pt x="4629" y="23526"/>
                    <a:pt x="4570" y="23540"/>
                    <a:pt x="4496" y="23570"/>
                  </a:cubicBezTo>
                  <a:cubicBezTo>
                    <a:pt x="4481" y="23555"/>
                    <a:pt x="4466" y="23526"/>
                    <a:pt x="4452" y="23511"/>
                  </a:cubicBezTo>
                  <a:lnTo>
                    <a:pt x="9050" y="18927"/>
                  </a:lnTo>
                  <a:lnTo>
                    <a:pt x="14284" y="18927"/>
                  </a:lnTo>
                  <a:lnTo>
                    <a:pt x="22018" y="11194"/>
                  </a:lnTo>
                  <a:lnTo>
                    <a:pt x="22018" y="5930"/>
                  </a:lnTo>
                  <a:lnTo>
                    <a:pt x="27104" y="844"/>
                  </a:lnTo>
                  <a:lnTo>
                    <a:pt x="31407" y="844"/>
                  </a:lnTo>
                  <a:cubicBezTo>
                    <a:pt x="31436" y="991"/>
                    <a:pt x="31496" y="1139"/>
                    <a:pt x="31614" y="1258"/>
                  </a:cubicBezTo>
                  <a:cubicBezTo>
                    <a:pt x="31762" y="1405"/>
                    <a:pt x="31950" y="1479"/>
                    <a:pt x="32139" y="1479"/>
                  </a:cubicBezTo>
                  <a:cubicBezTo>
                    <a:pt x="32327" y="1479"/>
                    <a:pt x="32516" y="1405"/>
                    <a:pt x="32664" y="1258"/>
                  </a:cubicBezTo>
                  <a:cubicBezTo>
                    <a:pt x="32945" y="977"/>
                    <a:pt x="32945" y="504"/>
                    <a:pt x="32664" y="208"/>
                  </a:cubicBezTo>
                  <a:cubicBezTo>
                    <a:pt x="32516" y="75"/>
                    <a:pt x="32324" y="1"/>
                    <a:pt x="32131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1"/>
            <p:cNvSpPr/>
            <p:nvPr/>
          </p:nvSpPr>
          <p:spPr>
            <a:xfrm>
              <a:off x="-186272" y="3843998"/>
              <a:ext cx="422565" cy="419160"/>
            </a:xfrm>
            <a:custGeom>
              <a:rect b="b" l="l" r="r" t="t"/>
              <a:pathLst>
                <a:path extrusionOk="0" h="10957" w="11046">
                  <a:moveTo>
                    <a:pt x="10232" y="0"/>
                  </a:moveTo>
                  <a:cubicBezTo>
                    <a:pt x="10040" y="0"/>
                    <a:pt x="9862" y="74"/>
                    <a:pt x="9715" y="207"/>
                  </a:cubicBezTo>
                  <a:cubicBezTo>
                    <a:pt x="9419" y="503"/>
                    <a:pt x="9419" y="962"/>
                    <a:pt x="9715" y="1257"/>
                  </a:cubicBezTo>
                  <a:cubicBezTo>
                    <a:pt x="9848" y="1390"/>
                    <a:pt x="10025" y="1464"/>
                    <a:pt x="10217" y="1464"/>
                  </a:cubicBezTo>
                  <a:lnTo>
                    <a:pt x="10217" y="4436"/>
                  </a:lnTo>
                  <a:lnTo>
                    <a:pt x="3918" y="10735"/>
                  </a:lnTo>
                  <a:lnTo>
                    <a:pt x="207" y="10735"/>
                  </a:lnTo>
                  <a:lnTo>
                    <a:pt x="207" y="7660"/>
                  </a:lnTo>
                  <a:lnTo>
                    <a:pt x="6417" y="1449"/>
                  </a:lnTo>
                  <a:cubicBezTo>
                    <a:pt x="6548" y="1535"/>
                    <a:pt x="6700" y="1579"/>
                    <a:pt x="6851" y="1579"/>
                  </a:cubicBezTo>
                  <a:cubicBezTo>
                    <a:pt x="7041" y="1579"/>
                    <a:pt x="7230" y="1509"/>
                    <a:pt x="7378" y="1361"/>
                  </a:cubicBezTo>
                  <a:cubicBezTo>
                    <a:pt x="7659" y="1080"/>
                    <a:pt x="7659" y="607"/>
                    <a:pt x="7378" y="326"/>
                  </a:cubicBezTo>
                  <a:cubicBezTo>
                    <a:pt x="7231" y="178"/>
                    <a:pt x="7038" y="104"/>
                    <a:pt x="6848" y="104"/>
                  </a:cubicBezTo>
                  <a:cubicBezTo>
                    <a:pt x="6658" y="104"/>
                    <a:pt x="6469" y="178"/>
                    <a:pt x="6329" y="326"/>
                  </a:cubicBezTo>
                  <a:cubicBezTo>
                    <a:pt x="6062" y="577"/>
                    <a:pt x="6048" y="1006"/>
                    <a:pt x="6269" y="1287"/>
                  </a:cubicBezTo>
                  <a:lnTo>
                    <a:pt x="0" y="7556"/>
                  </a:lnTo>
                  <a:lnTo>
                    <a:pt x="0" y="10957"/>
                  </a:lnTo>
                  <a:lnTo>
                    <a:pt x="4007" y="10957"/>
                  </a:lnTo>
                  <a:lnTo>
                    <a:pt x="10439" y="4525"/>
                  </a:lnTo>
                  <a:lnTo>
                    <a:pt x="10439" y="1435"/>
                  </a:lnTo>
                  <a:cubicBezTo>
                    <a:pt x="10557" y="1405"/>
                    <a:pt x="10661" y="1346"/>
                    <a:pt x="10750" y="1257"/>
                  </a:cubicBezTo>
                  <a:cubicBezTo>
                    <a:pt x="11045" y="962"/>
                    <a:pt x="11045" y="503"/>
                    <a:pt x="10750" y="207"/>
                  </a:cubicBezTo>
                  <a:cubicBezTo>
                    <a:pt x="10617" y="74"/>
                    <a:pt x="10424" y="0"/>
                    <a:pt x="10232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1"/>
            <p:cNvSpPr/>
            <p:nvPr/>
          </p:nvSpPr>
          <p:spPr>
            <a:xfrm>
              <a:off x="429129" y="3589452"/>
              <a:ext cx="483084" cy="398808"/>
            </a:xfrm>
            <a:custGeom>
              <a:rect b="b" l="l" r="r" t="t"/>
              <a:pathLst>
                <a:path extrusionOk="0" h="10425" w="12628">
                  <a:moveTo>
                    <a:pt x="11815" y="1"/>
                  </a:moveTo>
                  <a:cubicBezTo>
                    <a:pt x="11622" y="1"/>
                    <a:pt x="11430" y="75"/>
                    <a:pt x="11297" y="208"/>
                  </a:cubicBezTo>
                  <a:cubicBezTo>
                    <a:pt x="11001" y="503"/>
                    <a:pt x="11001" y="977"/>
                    <a:pt x="11297" y="1257"/>
                  </a:cubicBezTo>
                  <a:cubicBezTo>
                    <a:pt x="11415" y="1376"/>
                    <a:pt x="11563" y="1450"/>
                    <a:pt x="11726" y="1464"/>
                  </a:cubicBezTo>
                  <a:lnTo>
                    <a:pt x="11726" y="3475"/>
                  </a:lnTo>
                  <a:lnTo>
                    <a:pt x="6891" y="8310"/>
                  </a:lnTo>
                  <a:lnTo>
                    <a:pt x="2056" y="8310"/>
                  </a:lnTo>
                  <a:lnTo>
                    <a:pt x="1272" y="9109"/>
                  </a:lnTo>
                  <a:cubicBezTo>
                    <a:pt x="1137" y="9001"/>
                    <a:pt x="978" y="8948"/>
                    <a:pt x="819" y="8948"/>
                  </a:cubicBezTo>
                  <a:cubicBezTo>
                    <a:pt x="630" y="8948"/>
                    <a:pt x="441" y="9023"/>
                    <a:pt x="296" y="9168"/>
                  </a:cubicBezTo>
                  <a:cubicBezTo>
                    <a:pt x="0" y="9449"/>
                    <a:pt x="0" y="9922"/>
                    <a:pt x="296" y="10203"/>
                  </a:cubicBezTo>
                  <a:cubicBezTo>
                    <a:pt x="437" y="10351"/>
                    <a:pt x="625" y="10425"/>
                    <a:pt x="814" y="10425"/>
                  </a:cubicBezTo>
                  <a:cubicBezTo>
                    <a:pt x="1002" y="10425"/>
                    <a:pt x="1191" y="10351"/>
                    <a:pt x="1331" y="10203"/>
                  </a:cubicBezTo>
                  <a:cubicBezTo>
                    <a:pt x="1597" y="9952"/>
                    <a:pt x="1627" y="9553"/>
                    <a:pt x="1420" y="9257"/>
                  </a:cubicBezTo>
                  <a:lnTo>
                    <a:pt x="2144" y="8532"/>
                  </a:lnTo>
                  <a:lnTo>
                    <a:pt x="6994" y="8532"/>
                  </a:lnTo>
                  <a:lnTo>
                    <a:pt x="11948" y="3579"/>
                  </a:lnTo>
                  <a:lnTo>
                    <a:pt x="11948" y="1464"/>
                  </a:lnTo>
                  <a:cubicBezTo>
                    <a:pt x="12096" y="1435"/>
                    <a:pt x="12229" y="1376"/>
                    <a:pt x="12332" y="1257"/>
                  </a:cubicBezTo>
                  <a:cubicBezTo>
                    <a:pt x="12628" y="977"/>
                    <a:pt x="12628" y="503"/>
                    <a:pt x="12332" y="208"/>
                  </a:cubicBezTo>
                  <a:cubicBezTo>
                    <a:pt x="12184" y="75"/>
                    <a:pt x="12007" y="1"/>
                    <a:pt x="1181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1"/>
            <p:cNvSpPr/>
            <p:nvPr/>
          </p:nvSpPr>
          <p:spPr>
            <a:xfrm>
              <a:off x="349368" y="3896598"/>
              <a:ext cx="768199" cy="662424"/>
            </a:xfrm>
            <a:custGeom>
              <a:rect b="b" l="l" r="r" t="t"/>
              <a:pathLst>
                <a:path extrusionOk="0" h="17316" w="20081">
                  <a:moveTo>
                    <a:pt x="19282" y="1"/>
                  </a:moveTo>
                  <a:cubicBezTo>
                    <a:pt x="19090" y="1"/>
                    <a:pt x="18897" y="60"/>
                    <a:pt x="18750" y="208"/>
                  </a:cubicBezTo>
                  <a:cubicBezTo>
                    <a:pt x="18469" y="488"/>
                    <a:pt x="18469" y="947"/>
                    <a:pt x="18735" y="1228"/>
                  </a:cubicBezTo>
                  <a:lnTo>
                    <a:pt x="13663" y="6299"/>
                  </a:lnTo>
                  <a:lnTo>
                    <a:pt x="13663" y="8976"/>
                  </a:lnTo>
                  <a:lnTo>
                    <a:pt x="8798" y="13840"/>
                  </a:lnTo>
                  <a:lnTo>
                    <a:pt x="3165" y="14077"/>
                  </a:lnTo>
                  <a:lnTo>
                    <a:pt x="3121" y="14092"/>
                  </a:lnTo>
                  <a:lnTo>
                    <a:pt x="1228" y="15970"/>
                  </a:lnTo>
                  <a:cubicBezTo>
                    <a:pt x="1103" y="15884"/>
                    <a:pt x="956" y="15840"/>
                    <a:pt x="806" y="15840"/>
                  </a:cubicBezTo>
                  <a:cubicBezTo>
                    <a:pt x="619" y="15840"/>
                    <a:pt x="430" y="15910"/>
                    <a:pt x="282" y="16058"/>
                  </a:cubicBezTo>
                  <a:cubicBezTo>
                    <a:pt x="1" y="16339"/>
                    <a:pt x="1" y="16812"/>
                    <a:pt x="282" y="17093"/>
                  </a:cubicBezTo>
                  <a:cubicBezTo>
                    <a:pt x="429" y="17241"/>
                    <a:pt x="622" y="17315"/>
                    <a:pt x="812" y="17315"/>
                  </a:cubicBezTo>
                  <a:cubicBezTo>
                    <a:pt x="1002" y="17315"/>
                    <a:pt x="1191" y="17241"/>
                    <a:pt x="1331" y="17093"/>
                  </a:cubicBezTo>
                  <a:cubicBezTo>
                    <a:pt x="1598" y="16842"/>
                    <a:pt x="1612" y="16413"/>
                    <a:pt x="1391" y="16132"/>
                  </a:cubicBezTo>
                  <a:lnTo>
                    <a:pt x="3224" y="14299"/>
                  </a:lnTo>
                  <a:lnTo>
                    <a:pt x="8843" y="14062"/>
                  </a:lnTo>
                  <a:lnTo>
                    <a:pt x="8887" y="14062"/>
                  </a:lnTo>
                  <a:lnTo>
                    <a:pt x="13885" y="9064"/>
                  </a:lnTo>
                  <a:lnTo>
                    <a:pt x="13885" y="6388"/>
                  </a:lnTo>
                  <a:lnTo>
                    <a:pt x="18912" y="1376"/>
                  </a:lnTo>
                  <a:cubicBezTo>
                    <a:pt x="19024" y="1440"/>
                    <a:pt x="19150" y="1472"/>
                    <a:pt x="19276" y="1472"/>
                  </a:cubicBezTo>
                  <a:cubicBezTo>
                    <a:pt x="19467" y="1472"/>
                    <a:pt x="19657" y="1400"/>
                    <a:pt x="19799" y="1257"/>
                  </a:cubicBezTo>
                  <a:cubicBezTo>
                    <a:pt x="20080" y="962"/>
                    <a:pt x="20080" y="503"/>
                    <a:pt x="19799" y="208"/>
                  </a:cubicBezTo>
                  <a:cubicBezTo>
                    <a:pt x="19651" y="60"/>
                    <a:pt x="19459" y="1"/>
                    <a:pt x="19282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1"/>
            <p:cNvSpPr/>
            <p:nvPr/>
          </p:nvSpPr>
          <p:spPr>
            <a:xfrm>
              <a:off x="56950" y="4814630"/>
              <a:ext cx="246094" cy="246668"/>
            </a:xfrm>
            <a:custGeom>
              <a:rect b="b" l="l" r="r" t="t"/>
              <a:pathLst>
                <a:path extrusionOk="0" h="6448" w="6433">
                  <a:moveTo>
                    <a:pt x="5619" y="1"/>
                  </a:moveTo>
                  <a:cubicBezTo>
                    <a:pt x="5441" y="1"/>
                    <a:pt x="5249" y="74"/>
                    <a:pt x="5101" y="208"/>
                  </a:cubicBezTo>
                  <a:cubicBezTo>
                    <a:pt x="4835" y="474"/>
                    <a:pt x="4820" y="888"/>
                    <a:pt x="5042" y="1183"/>
                  </a:cubicBezTo>
                  <a:lnTo>
                    <a:pt x="1139" y="5087"/>
                  </a:lnTo>
                  <a:cubicBezTo>
                    <a:pt x="1023" y="5010"/>
                    <a:pt x="895" y="4966"/>
                    <a:pt x="766" y="4966"/>
                  </a:cubicBezTo>
                  <a:cubicBezTo>
                    <a:pt x="747" y="4966"/>
                    <a:pt x="729" y="4967"/>
                    <a:pt x="710" y="4969"/>
                  </a:cubicBezTo>
                  <a:cubicBezTo>
                    <a:pt x="518" y="4969"/>
                    <a:pt x="325" y="5057"/>
                    <a:pt x="192" y="5205"/>
                  </a:cubicBezTo>
                  <a:cubicBezTo>
                    <a:pt x="59" y="5353"/>
                    <a:pt x="0" y="5531"/>
                    <a:pt x="0" y="5738"/>
                  </a:cubicBezTo>
                  <a:cubicBezTo>
                    <a:pt x="15" y="5915"/>
                    <a:pt x="89" y="6092"/>
                    <a:pt x="222" y="6226"/>
                  </a:cubicBezTo>
                  <a:cubicBezTo>
                    <a:pt x="222" y="6226"/>
                    <a:pt x="237" y="6240"/>
                    <a:pt x="237" y="6240"/>
                  </a:cubicBezTo>
                  <a:cubicBezTo>
                    <a:pt x="385" y="6373"/>
                    <a:pt x="577" y="6447"/>
                    <a:pt x="769" y="6447"/>
                  </a:cubicBezTo>
                  <a:cubicBezTo>
                    <a:pt x="961" y="6433"/>
                    <a:pt x="1153" y="6344"/>
                    <a:pt x="1287" y="6211"/>
                  </a:cubicBezTo>
                  <a:cubicBezTo>
                    <a:pt x="1420" y="6063"/>
                    <a:pt x="1479" y="5871"/>
                    <a:pt x="1479" y="5678"/>
                  </a:cubicBezTo>
                  <a:cubicBezTo>
                    <a:pt x="1464" y="5516"/>
                    <a:pt x="1405" y="5353"/>
                    <a:pt x="1301" y="5235"/>
                  </a:cubicBezTo>
                  <a:lnTo>
                    <a:pt x="5190" y="1331"/>
                  </a:lnTo>
                  <a:cubicBezTo>
                    <a:pt x="5324" y="1425"/>
                    <a:pt x="5479" y="1473"/>
                    <a:pt x="5634" y="1473"/>
                  </a:cubicBezTo>
                  <a:cubicBezTo>
                    <a:pt x="5820" y="1473"/>
                    <a:pt x="6006" y="1403"/>
                    <a:pt x="6151" y="1257"/>
                  </a:cubicBezTo>
                  <a:cubicBezTo>
                    <a:pt x="6432" y="976"/>
                    <a:pt x="6432" y="503"/>
                    <a:pt x="6151" y="208"/>
                  </a:cubicBezTo>
                  <a:cubicBezTo>
                    <a:pt x="6003" y="74"/>
                    <a:pt x="5811" y="1"/>
                    <a:pt x="5619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1"/>
            <p:cNvSpPr/>
            <p:nvPr/>
          </p:nvSpPr>
          <p:spPr>
            <a:xfrm>
              <a:off x="-483816" y="4384190"/>
              <a:ext cx="493834" cy="334961"/>
            </a:xfrm>
            <a:custGeom>
              <a:rect b="b" l="l" r="r" t="t"/>
              <a:pathLst>
                <a:path extrusionOk="0" h="8756" w="12909">
                  <a:moveTo>
                    <a:pt x="12125" y="0"/>
                  </a:moveTo>
                  <a:cubicBezTo>
                    <a:pt x="11711" y="15"/>
                    <a:pt x="11401" y="355"/>
                    <a:pt x="11415" y="769"/>
                  </a:cubicBezTo>
                  <a:cubicBezTo>
                    <a:pt x="11415" y="947"/>
                    <a:pt x="11489" y="1124"/>
                    <a:pt x="11622" y="1257"/>
                  </a:cubicBezTo>
                  <a:cubicBezTo>
                    <a:pt x="11637" y="1272"/>
                    <a:pt x="11637" y="1272"/>
                    <a:pt x="11652" y="1287"/>
                  </a:cubicBezTo>
                  <a:cubicBezTo>
                    <a:pt x="11770" y="1390"/>
                    <a:pt x="11903" y="1449"/>
                    <a:pt x="12051" y="1464"/>
                  </a:cubicBezTo>
                  <a:lnTo>
                    <a:pt x="12051" y="3519"/>
                  </a:lnTo>
                  <a:lnTo>
                    <a:pt x="10750" y="4821"/>
                  </a:lnTo>
                  <a:lnTo>
                    <a:pt x="3712" y="4821"/>
                  </a:lnTo>
                  <a:lnTo>
                    <a:pt x="1139" y="7393"/>
                  </a:lnTo>
                  <a:cubicBezTo>
                    <a:pt x="1006" y="7319"/>
                    <a:pt x="873" y="7275"/>
                    <a:pt x="725" y="7275"/>
                  </a:cubicBezTo>
                  <a:cubicBezTo>
                    <a:pt x="518" y="7290"/>
                    <a:pt x="341" y="7379"/>
                    <a:pt x="208" y="7512"/>
                  </a:cubicBezTo>
                  <a:cubicBezTo>
                    <a:pt x="74" y="7659"/>
                    <a:pt x="1" y="7852"/>
                    <a:pt x="15" y="8044"/>
                  </a:cubicBezTo>
                  <a:cubicBezTo>
                    <a:pt x="15" y="8236"/>
                    <a:pt x="89" y="8414"/>
                    <a:pt x="222" y="8547"/>
                  </a:cubicBezTo>
                  <a:cubicBezTo>
                    <a:pt x="237" y="8547"/>
                    <a:pt x="237" y="8547"/>
                    <a:pt x="252" y="8561"/>
                  </a:cubicBezTo>
                  <a:cubicBezTo>
                    <a:pt x="374" y="8683"/>
                    <a:pt x="545" y="8756"/>
                    <a:pt x="721" y="8756"/>
                  </a:cubicBezTo>
                  <a:cubicBezTo>
                    <a:pt x="737" y="8756"/>
                    <a:pt x="753" y="8755"/>
                    <a:pt x="769" y="8754"/>
                  </a:cubicBezTo>
                  <a:cubicBezTo>
                    <a:pt x="976" y="8754"/>
                    <a:pt x="1154" y="8665"/>
                    <a:pt x="1287" y="8517"/>
                  </a:cubicBezTo>
                  <a:cubicBezTo>
                    <a:pt x="1420" y="8369"/>
                    <a:pt x="1494" y="8192"/>
                    <a:pt x="1479" y="7985"/>
                  </a:cubicBezTo>
                  <a:cubicBezTo>
                    <a:pt x="1479" y="7822"/>
                    <a:pt x="1405" y="7659"/>
                    <a:pt x="1302" y="7541"/>
                  </a:cubicBezTo>
                  <a:lnTo>
                    <a:pt x="3801" y="5042"/>
                  </a:lnTo>
                  <a:lnTo>
                    <a:pt x="10854" y="5042"/>
                  </a:lnTo>
                  <a:lnTo>
                    <a:pt x="12273" y="3623"/>
                  </a:lnTo>
                  <a:lnTo>
                    <a:pt x="12273" y="1464"/>
                  </a:lnTo>
                  <a:cubicBezTo>
                    <a:pt x="12628" y="1405"/>
                    <a:pt x="12909" y="1080"/>
                    <a:pt x="12894" y="710"/>
                  </a:cubicBezTo>
                  <a:cubicBezTo>
                    <a:pt x="12879" y="311"/>
                    <a:pt x="12539" y="0"/>
                    <a:pt x="12155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1"/>
            <p:cNvSpPr/>
            <p:nvPr/>
          </p:nvSpPr>
          <p:spPr>
            <a:xfrm>
              <a:off x="-370123" y="4637014"/>
              <a:ext cx="609823" cy="376773"/>
            </a:xfrm>
            <a:custGeom>
              <a:rect b="b" l="l" r="r" t="t"/>
              <a:pathLst>
                <a:path extrusionOk="0" h="9849" w="15941">
                  <a:moveTo>
                    <a:pt x="15156" y="1"/>
                  </a:moveTo>
                  <a:cubicBezTo>
                    <a:pt x="14757" y="15"/>
                    <a:pt x="14432" y="356"/>
                    <a:pt x="14447" y="755"/>
                  </a:cubicBezTo>
                  <a:cubicBezTo>
                    <a:pt x="14461" y="903"/>
                    <a:pt x="14506" y="1036"/>
                    <a:pt x="14595" y="1154"/>
                  </a:cubicBezTo>
                  <a:lnTo>
                    <a:pt x="9567" y="6166"/>
                  </a:lnTo>
                  <a:lnTo>
                    <a:pt x="3461" y="6166"/>
                  </a:lnTo>
                  <a:lnTo>
                    <a:pt x="1139" y="8488"/>
                  </a:lnTo>
                  <a:cubicBezTo>
                    <a:pt x="1036" y="8410"/>
                    <a:pt x="910" y="8367"/>
                    <a:pt x="772" y="8367"/>
                  </a:cubicBezTo>
                  <a:cubicBezTo>
                    <a:pt x="751" y="8367"/>
                    <a:pt x="731" y="8368"/>
                    <a:pt x="710" y="8370"/>
                  </a:cubicBezTo>
                  <a:cubicBezTo>
                    <a:pt x="518" y="8370"/>
                    <a:pt x="341" y="8458"/>
                    <a:pt x="208" y="8606"/>
                  </a:cubicBezTo>
                  <a:cubicBezTo>
                    <a:pt x="60" y="8754"/>
                    <a:pt x="1" y="8932"/>
                    <a:pt x="1" y="9139"/>
                  </a:cubicBezTo>
                  <a:cubicBezTo>
                    <a:pt x="15" y="9316"/>
                    <a:pt x="89" y="9493"/>
                    <a:pt x="222" y="9626"/>
                  </a:cubicBezTo>
                  <a:cubicBezTo>
                    <a:pt x="222" y="9641"/>
                    <a:pt x="237" y="9641"/>
                    <a:pt x="237" y="9641"/>
                  </a:cubicBezTo>
                  <a:cubicBezTo>
                    <a:pt x="385" y="9789"/>
                    <a:pt x="577" y="9848"/>
                    <a:pt x="769" y="9848"/>
                  </a:cubicBezTo>
                  <a:cubicBezTo>
                    <a:pt x="962" y="9833"/>
                    <a:pt x="1154" y="9760"/>
                    <a:pt x="1287" y="9612"/>
                  </a:cubicBezTo>
                  <a:cubicBezTo>
                    <a:pt x="1420" y="9464"/>
                    <a:pt x="1494" y="9272"/>
                    <a:pt x="1479" y="9079"/>
                  </a:cubicBezTo>
                  <a:cubicBezTo>
                    <a:pt x="1479" y="8917"/>
                    <a:pt x="1405" y="8754"/>
                    <a:pt x="1302" y="8636"/>
                  </a:cubicBezTo>
                  <a:lnTo>
                    <a:pt x="3549" y="6388"/>
                  </a:lnTo>
                  <a:lnTo>
                    <a:pt x="9656" y="6388"/>
                  </a:lnTo>
                  <a:lnTo>
                    <a:pt x="14742" y="1317"/>
                  </a:lnTo>
                  <a:cubicBezTo>
                    <a:pt x="14862" y="1410"/>
                    <a:pt x="15017" y="1467"/>
                    <a:pt x="15165" y="1467"/>
                  </a:cubicBezTo>
                  <a:cubicBezTo>
                    <a:pt x="15182" y="1467"/>
                    <a:pt x="15199" y="1466"/>
                    <a:pt x="15216" y="1464"/>
                  </a:cubicBezTo>
                  <a:cubicBezTo>
                    <a:pt x="15630" y="1450"/>
                    <a:pt x="15940" y="1110"/>
                    <a:pt x="15925" y="710"/>
                  </a:cubicBezTo>
                  <a:cubicBezTo>
                    <a:pt x="15911" y="311"/>
                    <a:pt x="15585" y="1"/>
                    <a:pt x="15186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1"/>
            <p:cNvSpPr/>
            <p:nvPr/>
          </p:nvSpPr>
          <p:spPr>
            <a:xfrm>
              <a:off x="-444796" y="3627936"/>
              <a:ext cx="1311764" cy="1137551"/>
            </a:xfrm>
            <a:custGeom>
              <a:rect b="b" l="l" r="r" t="t"/>
              <a:pathLst>
                <a:path extrusionOk="0" h="29736" w="34290">
                  <a:moveTo>
                    <a:pt x="33477" y="0"/>
                  </a:moveTo>
                  <a:cubicBezTo>
                    <a:pt x="33285" y="0"/>
                    <a:pt x="33107" y="59"/>
                    <a:pt x="32959" y="207"/>
                  </a:cubicBezTo>
                  <a:cubicBezTo>
                    <a:pt x="32708" y="458"/>
                    <a:pt x="32678" y="843"/>
                    <a:pt x="32856" y="1124"/>
                  </a:cubicBezTo>
                  <a:lnTo>
                    <a:pt x="28908" y="5072"/>
                  </a:lnTo>
                  <a:lnTo>
                    <a:pt x="24073" y="5072"/>
                  </a:lnTo>
                  <a:lnTo>
                    <a:pt x="21160" y="7999"/>
                  </a:lnTo>
                  <a:lnTo>
                    <a:pt x="21160" y="10779"/>
                  </a:lnTo>
                  <a:lnTo>
                    <a:pt x="18277" y="13722"/>
                  </a:lnTo>
                  <a:lnTo>
                    <a:pt x="13471" y="18542"/>
                  </a:lnTo>
                  <a:lnTo>
                    <a:pt x="13471" y="23865"/>
                  </a:lnTo>
                  <a:lnTo>
                    <a:pt x="11046" y="26290"/>
                  </a:lnTo>
                  <a:lnTo>
                    <a:pt x="3298" y="26290"/>
                  </a:lnTo>
                  <a:lnTo>
                    <a:pt x="1184" y="28404"/>
                  </a:lnTo>
                  <a:cubicBezTo>
                    <a:pt x="1064" y="28311"/>
                    <a:pt x="921" y="28254"/>
                    <a:pt x="775" y="28254"/>
                  </a:cubicBezTo>
                  <a:cubicBezTo>
                    <a:pt x="759" y="28254"/>
                    <a:pt x="742" y="28255"/>
                    <a:pt x="725" y="28257"/>
                  </a:cubicBezTo>
                  <a:cubicBezTo>
                    <a:pt x="518" y="28257"/>
                    <a:pt x="341" y="28345"/>
                    <a:pt x="208" y="28493"/>
                  </a:cubicBezTo>
                  <a:cubicBezTo>
                    <a:pt x="75" y="28641"/>
                    <a:pt x="1" y="28818"/>
                    <a:pt x="16" y="29025"/>
                  </a:cubicBezTo>
                  <a:cubicBezTo>
                    <a:pt x="16" y="29203"/>
                    <a:pt x="90" y="29380"/>
                    <a:pt x="223" y="29513"/>
                  </a:cubicBezTo>
                  <a:cubicBezTo>
                    <a:pt x="237" y="29513"/>
                    <a:pt x="237" y="29528"/>
                    <a:pt x="252" y="29528"/>
                  </a:cubicBezTo>
                  <a:cubicBezTo>
                    <a:pt x="385" y="29661"/>
                    <a:pt x="577" y="29735"/>
                    <a:pt x="770" y="29735"/>
                  </a:cubicBezTo>
                  <a:cubicBezTo>
                    <a:pt x="977" y="29720"/>
                    <a:pt x="1154" y="29632"/>
                    <a:pt x="1287" y="29499"/>
                  </a:cubicBezTo>
                  <a:cubicBezTo>
                    <a:pt x="1420" y="29351"/>
                    <a:pt x="1494" y="29158"/>
                    <a:pt x="1479" y="28966"/>
                  </a:cubicBezTo>
                  <a:cubicBezTo>
                    <a:pt x="1479" y="28818"/>
                    <a:pt x="1435" y="28671"/>
                    <a:pt x="1346" y="28552"/>
                  </a:cubicBezTo>
                  <a:lnTo>
                    <a:pt x="3387" y="26512"/>
                  </a:lnTo>
                  <a:lnTo>
                    <a:pt x="11135" y="26512"/>
                  </a:lnTo>
                  <a:lnTo>
                    <a:pt x="13678" y="23954"/>
                  </a:lnTo>
                  <a:lnTo>
                    <a:pt x="13678" y="18631"/>
                  </a:lnTo>
                  <a:lnTo>
                    <a:pt x="18424" y="13884"/>
                  </a:lnTo>
                  <a:lnTo>
                    <a:pt x="21352" y="10912"/>
                  </a:lnTo>
                  <a:lnTo>
                    <a:pt x="21382" y="10883"/>
                  </a:lnTo>
                  <a:lnTo>
                    <a:pt x="21382" y="8088"/>
                  </a:lnTo>
                  <a:lnTo>
                    <a:pt x="24161" y="5294"/>
                  </a:lnTo>
                  <a:lnTo>
                    <a:pt x="28997" y="5294"/>
                  </a:lnTo>
                  <a:lnTo>
                    <a:pt x="33004" y="1301"/>
                  </a:lnTo>
                  <a:cubicBezTo>
                    <a:pt x="33143" y="1413"/>
                    <a:pt x="33311" y="1468"/>
                    <a:pt x="33479" y="1468"/>
                  </a:cubicBezTo>
                  <a:cubicBezTo>
                    <a:pt x="33667" y="1468"/>
                    <a:pt x="33853" y="1398"/>
                    <a:pt x="33994" y="1257"/>
                  </a:cubicBezTo>
                  <a:cubicBezTo>
                    <a:pt x="34290" y="961"/>
                    <a:pt x="34290" y="503"/>
                    <a:pt x="33994" y="207"/>
                  </a:cubicBezTo>
                  <a:cubicBezTo>
                    <a:pt x="33861" y="59"/>
                    <a:pt x="33669" y="0"/>
                    <a:pt x="33477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1"/>
            <p:cNvSpPr/>
            <p:nvPr/>
          </p:nvSpPr>
          <p:spPr>
            <a:xfrm>
              <a:off x="-303369" y="4423783"/>
              <a:ext cx="168016" cy="56579"/>
            </a:xfrm>
            <a:custGeom>
              <a:rect b="b" l="l" r="r" t="t"/>
              <a:pathLst>
                <a:path extrusionOk="0" h="1479" w="4392">
                  <a:moveTo>
                    <a:pt x="725" y="0"/>
                  </a:moveTo>
                  <a:cubicBezTo>
                    <a:pt x="311" y="15"/>
                    <a:pt x="0" y="355"/>
                    <a:pt x="15" y="769"/>
                  </a:cubicBezTo>
                  <a:cubicBezTo>
                    <a:pt x="15" y="961"/>
                    <a:pt x="89" y="1124"/>
                    <a:pt x="222" y="1257"/>
                  </a:cubicBezTo>
                  <a:cubicBezTo>
                    <a:pt x="237" y="1272"/>
                    <a:pt x="237" y="1272"/>
                    <a:pt x="252" y="1287"/>
                  </a:cubicBezTo>
                  <a:cubicBezTo>
                    <a:pt x="400" y="1420"/>
                    <a:pt x="577" y="1479"/>
                    <a:pt x="784" y="1479"/>
                  </a:cubicBezTo>
                  <a:cubicBezTo>
                    <a:pt x="1124" y="1464"/>
                    <a:pt x="1405" y="1213"/>
                    <a:pt x="1464" y="887"/>
                  </a:cubicBezTo>
                  <a:lnTo>
                    <a:pt x="2913" y="887"/>
                  </a:lnTo>
                  <a:cubicBezTo>
                    <a:pt x="2943" y="1035"/>
                    <a:pt x="3017" y="1168"/>
                    <a:pt x="3105" y="1257"/>
                  </a:cubicBezTo>
                  <a:cubicBezTo>
                    <a:pt x="3253" y="1405"/>
                    <a:pt x="3446" y="1479"/>
                    <a:pt x="3667" y="1479"/>
                  </a:cubicBezTo>
                  <a:cubicBezTo>
                    <a:pt x="4067" y="1464"/>
                    <a:pt x="4392" y="1124"/>
                    <a:pt x="4377" y="710"/>
                  </a:cubicBezTo>
                  <a:cubicBezTo>
                    <a:pt x="4362" y="311"/>
                    <a:pt x="4022" y="0"/>
                    <a:pt x="3638" y="0"/>
                  </a:cubicBezTo>
                  <a:lnTo>
                    <a:pt x="3608" y="0"/>
                  </a:lnTo>
                  <a:cubicBezTo>
                    <a:pt x="3224" y="15"/>
                    <a:pt x="2928" y="311"/>
                    <a:pt x="2898" y="666"/>
                  </a:cubicBezTo>
                  <a:lnTo>
                    <a:pt x="1479" y="666"/>
                  </a:lnTo>
                  <a:cubicBezTo>
                    <a:pt x="1464" y="488"/>
                    <a:pt x="1390" y="326"/>
                    <a:pt x="1257" y="192"/>
                  </a:cubicBezTo>
                  <a:cubicBezTo>
                    <a:pt x="1109" y="59"/>
                    <a:pt x="917" y="0"/>
                    <a:pt x="725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1"/>
            <p:cNvSpPr/>
            <p:nvPr/>
          </p:nvSpPr>
          <p:spPr>
            <a:xfrm>
              <a:off x="348259" y="4185649"/>
              <a:ext cx="467820" cy="177656"/>
            </a:xfrm>
            <a:custGeom>
              <a:rect b="b" l="l" r="r" t="t"/>
              <a:pathLst>
                <a:path extrusionOk="0" h="4644" w="12229">
                  <a:moveTo>
                    <a:pt x="11459" y="0"/>
                  </a:moveTo>
                  <a:cubicBezTo>
                    <a:pt x="11267" y="0"/>
                    <a:pt x="11075" y="89"/>
                    <a:pt x="10942" y="237"/>
                  </a:cubicBezTo>
                  <a:cubicBezTo>
                    <a:pt x="10809" y="385"/>
                    <a:pt x="10735" y="562"/>
                    <a:pt x="10750" y="769"/>
                  </a:cubicBezTo>
                  <a:cubicBezTo>
                    <a:pt x="10750" y="917"/>
                    <a:pt x="10809" y="1050"/>
                    <a:pt x="10897" y="1168"/>
                  </a:cubicBezTo>
                  <a:lnTo>
                    <a:pt x="8783" y="3283"/>
                  </a:lnTo>
                  <a:cubicBezTo>
                    <a:pt x="8650" y="3179"/>
                    <a:pt x="8487" y="3135"/>
                    <a:pt x="8310" y="3135"/>
                  </a:cubicBezTo>
                  <a:cubicBezTo>
                    <a:pt x="8118" y="3150"/>
                    <a:pt x="7940" y="3224"/>
                    <a:pt x="7807" y="3372"/>
                  </a:cubicBezTo>
                  <a:cubicBezTo>
                    <a:pt x="7704" y="3490"/>
                    <a:pt x="7630" y="3623"/>
                    <a:pt x="7615" y="3771"/>
                  </a:cubicBezTo>
                  <a:lnTo>
                    <a:pt x="1479" y="3771"/>
                  </a:lnTo>
                  <a:cubicBezTo>
                    <a:pt x="1421" y="3425"/>
                    <a:pt x="1111" y="3164"/>
                    <a:pt x="754" y="3164"/>
                  </a:cubicBezTo>
                  <a:cubicBezTo>
                    <a:pt x="744" y="3164"/>
                    <a:pt x="734" y="3164"/>
                    <a:pt x="725" y="3165"/>
                  </a:cubicBezTo>
                  <a:cubicBezTo>
                    <a:pt x="325" y="3179"/>
                    <a:pt x="0" y="3519"/>
                    <a:pt x="15" y="3933"/>
                  </a:cubicBezTo>
                  <a:cubicBezTo>
                    <a:pt x="30" y="4126"/>
                    <a:pt x="104" y="4288"/>
                    <a:pt x="237" y="4421"/>
                  </a:cubicBezTo>
                  <a:cubicBezTo>
                    <a:pt x="370" y="4554"/>
                    <a:pt x="577" y="4643"/>
                    <a:pt x="784" y="4643"/>
                  </a:cubicBezTo>
                  <a:cubicBezTo>
                    <a:pt x="1153" y="4628"/>
                    <a:pt x="1449" y="4347"/>
                    <a:pt x="1493" y="3993"/>
                  </a:cubicBezTo>
                  <a:lnTo>
                    <a:pt x="7615" y="3993"/>
                  </a:lnTo>
                  <a:cubicBezTo>
                    <a:pt x="7645" y="4140"/>
                    <a:pt x="7704" y="4288"/>
                    <a:pt x="7822" y="4392"/>
                  </a:cubicBezTo>
                  <a:cubicBezTo>
                    <a:pt x="7822" y="4407"/>
                    <a:pt x="7837" y="4407"/>
                    <a:pt x="7837" y="4421"/>
                  </a:cubicBezTo>
                  <a:cubicBezTo>
                    <a:pt x="7972" y="4543"/>
                    <a:pt x="8145" y="4615"/>
                    <a:pt x="8320" y="4615"/>
                  </a:cubicBezTo>
                  <a:cubicBezTo>
                    <a:pt x="8337" y="4615"/>
                    <a:pt x="8353" y="4615"/>
                    <a:pt x="8369" y="4614"/>
                  </a:cubicBezTo>
                  <a:cubicBezTo>
                    <a:pt x="8576" y="4599"/>
                    <a:pt x="8753" y="4525"/>
                    <a:pt x="8887" y="4377"/>
                  </a:cubicBezTo>
                  <a:cubicBezTo>
                    <a:pt x="9020" y="4229"/>
                    <a:pt x="9094" y="4037"/>
                    <a:pt x="9079" y="3845"/>
                  </a:cubicBezTo>
                  <a:cubicBezTo>
                    <a:pt x="9079" y="3697"/>
                    <a:pt x="9034" y="3564"/>
                    <a:pt x="8946" y="3431"/>
                  </a:cubicBezTo>
                  <a:lnTo>
                    <a:pt x="11045" y="1331"/>
                  </a:lnTo>
                  <a:cubicBezTo>
                    <a:pt x="11178" y="1420"/>
                    <a:pt x="11341" y="1479"/>
                    <a:pt x="11518" y="1479"/>
                  </a:cubicBezTo>
                  <a:cubicBezTo>
                    <a:pt x="11711" y="1464"/>
                    <a:pt x="11888" y="1375"/>
                    <a:pt x="12021" y="1242"/>
                  </a:cubicBezTo>
                  <a:cubicBezTo>
                    <a:pt x="12169" y="1094"/>
                    <a:pt x="12228" y="902"/>
                    <a:pt x="12228" y="710"/>
                  </a:cubicBezTo>
                  <a:cubicBezTo>
                    <a:pt x="12213" y="503"/>
                    <a:pt x="12125" y="326"/>
                    <a:pt x="11992" y="192"/>
                  </a:cubicBezTo>
                  <a:cubicBezTo>
                    <a:pt x="11844" y="59"/>
                    <a:pt x="11666" y="0"/>
                    <a:pt x="11489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1"/>
            <p:cNvSpPr/>
            <p:nvPr/>
          </p:nvSpPr>
          <p:spPr>
            <a:xfrm>
              <a:off x="335214" y="4123983"/>
              <a:ext cx="665828" cy="554391"/>
            </a:xfrm>
            <a:custGeom>
              <a:rect b="b" l="l" r="r" t="t"/>
              <a:pathLst>
                <a:path extrusionOk="0" h="14492" w="17405">
                  <a:moveTo>
                    <a:pt x="16591" y="1"/>
                  </a:moveTo>
                  <a:cubicBezTo>
                    <a:pt x="16414" y="1"/>
                    <a:pt x="16221" y="75"/>
                    <a:pt x="16074" y="208"/>
                  </a:cubicBezTo>
                  <a:cubicBezTo>
                    <a:pt x="15793" y="503"/>
                    <a:pt x="15793" y="962"/>
                    <a:pt x="16074" y="1257"/>
                  </a:cubicBezTo>
                  <a:cubicBezTo>
                    <a:pt x="16192" y="1376"/>
                    <a:pt x="16340" y="1435"/>
                    <a:pt x="16488" y="1464"/>
                  </a:cubicBezTo>
                  <a:lnTo>
                    <a:pt x="16488" y="3313"/>
                  </a:lnTo>
                  <a:lnTo>
                    <a:pt x="11179" y="8621"/>
                  </a:lnTo>
                  <a:cubicBezTo>
                    <a:pt x="11058" y="8538"/>
                    <a:pt x="10914" y="8496"/>
                    <a:pt x="10769" y="8496"/>
                  </a:cubicBezTo>
                  <a:cubicBezTo>
                    <a:pt x="10580" y="8496"/>
                    <a:pt x="10390" y="8567"/>
                    <a:pt x="10248" y="8710"/>
                  </a:cubicBezTo>
                  <a:cubicBezTo>
                    <a:pt x="10115" y="8843"/>
                    <a:pt x="10041" y="9020"/>
                    <a:pt x="10041" y="9198"/>
                  </a:cubicBezTo>
                  <a:lnTo>
                    <a:pt x="5058" y="9272"/>
                  </a:lnTo>
                  <a:lnTo>
                    <a:pt x="1184" y="13160"/>
                  </a:lnTo>
                  <a:cubicBezTo>
                    <a:pt x="1064" y="13067"/>
                    <a:pt x="921" y="13010"/>
                    <a:pt x="765" y="13010"/>
                  </a:cubicBezTo>
                  <a:cubicBezTo>
                    <a:pt x="747" y="13010"/>
                    <a:pt x="729" y="13011"/>
                    <a:pt x="711" y="13012"/>
                  </a:cubicBezTo>
                  <a:cubicBezTo>
                    <a:pt x="518" y="13012"/>
                    <a:pt x="326" y="13101"/>
                    <a:pt x="193" y="13249"/>
                  </a:cubicBezTo>
                  <a:cubicBezTo>
                    <a:pt x="60" y="13397"/>
                    <a:pt x="1" y="13574"/>
                    <a:pt x="1" y="13781"/>
                  </a:cubicBezTo>
                  <a:cubicBezTo>
                    <a:pt x="16" y="13959"/>
                    <a:pt x="90" y="14136"/>
                    <a:pt x="223" y="14269"/>
                  </a:cubicBezTo>
                  <a:cubicBezTo>
                    <a:pt x="223" y="14269"/>
                    <a:pt x="238" y="14284"/>
                    <a:pt x="238" y="14284"/>
                  </a:cubicBezTo>
                  <a:cubicBezTo>
                    <a:pt x="385" y="14417"/>
                    <a:pt x="578" y="14491"/>
                    <a:pt x="770" y="14491"/>
                  </a:cubicBezTo>
                  <a:cubicBezTo>
                    <a:pt x="1184" y="14476"/>
                    <a:pt x="1494" y="14121"/>
                    <a:pt x="1480" y="13722"/>
                  </a:cubicBezTo>
                  <a:cubicBezTo>
                    <a:pt x="1480" y="13574"/>
                    <a:pt x="1420" y="13426"/>
                    <a:pt x="1347" y="13308"/>
                  </a:cubicBezTo>
                  <a:lnTo>
                    <a:pt x="5161" y="9493"/>
                  </a:lnTo>
                  <a:lnTo>
                    <a:pt x="10070" y="9419"/>
                  </a:lnTo>
                  <a:cubicBezTo>
                    <a:pt x="10100" y="9538"/>
                    <a:pt x="10159" y="9656"/>
                    <a:pt x="10248" y="9759"/>
                  </a:cubicBezTo>
                  <a:cubicBezTo>
                    <a:pt x="10396" y="9900"/>
                    <a:pt x="10584" y="9970"/>
                    <a:pt x="10773" y="9970"/>
                  </a:cubicBezTo>
                  <a:cubicBezTo>
                    <a:pt x="10961" y="9970"/>
                    <a:pt x="11150" y="9900"/>
                    <a:pt x="11298" y="9759"/>
                  </a:cubicBezTo>
                  <a:cubicBezTo>
                    <a:pt x="11564" y="9479"/>
                    <a:pt x="11579" y="9065"/>
                    <a:pt x="11342" y="8769"/>
                  </a:cubicBezTo>
                  <a:lnTo>
                    <a:pt x="16709" y="3401"/>
                  </a:lnTo>
                  <a:lnTo>
                    <a:pt x="16709" y="1464"/>
                  </a:lnTo>
                  <a:cubicBezTo>
                    <a:pt x="16857" y="1435"/>
                    <a:pt x="17005" y="1376"/>
                    <a:pt x="17123" y="1257"/>
                  </a:cubicBezTo>
                  <a:cubicBezTo>
                    <a:pt x="17404" y="962"/>
                    <a:pt x="17404" y="503"/>
                    <a:pt x="17123" y="208"/>
                  </a:cubicBezTo>
                  <a:cubicBezTo>
                    <a:pt x="16976" y="75"/>
                    <a:pt x="16783" y="1"/>
                    <a:pt x="16591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1"/>
            <p:cNvSpPr/>
            <p:nvPr/>
          </p:nvSpPr>
          <p:spPr>
            <a:xfrm>
              <a:off x="552997" y="4019892"/>
              <a:ext cx="346208" cy="246745"/>
            </a:xfrm>
            <a:custGeom>
              <a:rect b="b" l="l" r="r" t="t"/>
              <a:pathLst>
                <a:path extrusionOk="0" h="6450" w="9050">
                  <a:moveTo>
                    <a:pt x="8237" y="1"/>
                  </a:moveTo>
                  <a:cubicBezTo>
                    <a:pt x="8059" y="1"/>
                    <a:pt x="7867" y="60"/>
                    <a:pt x="7719" y="208"/>
                  </a:cubicBezTo>
                  <a:cubicBezTo>
                    <a:pt x="7453" y="474"/>
                    <a:pt x="7438" y="888"/>
                    <a:pt x="7645" y="1169"/>
                  </a:cubicBezTo>
                  <a:lnTo>
                    <a:pt x="3254" y="5561"/>
                  </a:lnTo>
                  <a:lnTo>
                    <a:pt x="1464" y="5561"/>
                  </a:lnTo>
                  <a:cubicBezTo>
                    <a:pt x="1435" y="5413"/>
                    <a:pt x="1361" y="5280"/>
                    <a:pt x="1243" y="5176"/>
                  </a:cubicBezTo>
                  <a:cubicBezTo>
                    <a:pt x="1110" y="5043"/>
                    <a:pt x="917" y="4969"/>
                    <a:pt x="725" y="4969"/>
                  </a:cubicBezTo>
                  <a:cubicBezTo>
                    <a:pt x="518" y="4984"/>
                    <a:pt x="341" y="5073"/>
                    <a:pt x="208" y="5206"/>
                  </a:cubicBezTo>
                  <a:cubicBezTo>
                    <a:pt x="75" y="5354"/>
                    <a:pt x="1" y="5546"/>
                    <a:pt x="15" y="5738"/>
                  </a:cubicBezTo>
                  <a:cubicBezTo>
                    <a:pt x="15" y="5930"/>
                    <a:pt x="104" y="6108"/>
                    <a:pt x="222" y="6241"/>
                  </a:cubicBezTo>
                  <a:cubicBezTo>
                    <a:pt x="360" y="6364"/>
                    <a:pt x="535" y="6449"/>
                    <a:pt x="724" y="6449"/>
                  </a:cubicBezTo>
                  <a:cubicBezTo>
                    <a:pt x="739" y="6449"/>
                    <a:pt x="754" y="6449"/>
                    <a:pt x="770" y="6448"/>
                  </a:cubicBezTo>
                  <a:cubicBezTo>
                    <a:pt x="1154" y="6433"/>
                    <a:pt x="1450" y="6137"/>
                    <a:pt x="1479" y="5782"/>
                  </a:cubicBezTo>
                  <a:lnTo>
                    <a:pt x="3357" y="5782"/>
                  </a:lnTo>
                  <a:lnTo>
                    <a:pt x="7808" y="1332"/>
                  </a:lnTo>
                  <a:cubicBezTo>
                    <a:pt x="7932" y="1424"/>
                    <a:pt x="8083" y="1469"/>
                    <a:pt x="8236" y="1469"/>
                  </a:cubicBezTo>
                  <a:cubicBezTo>
                    <a:pt x="8427" y="1469"/>
                    <a:pt x="8621" y="1398"/>
                    <a:pt x="8769" y="1258"/>
                  </a:cubicBezTo>
                  <a:cubicBezTo>
                    <a:pt x="9050" y="962"/>
                    <a:pt x="9050" y="504"/>
                    <a:pt x="8769" y="208"/>
                  </a:cubicBezTo>
                  <a:cubicBezTo>
                    <a:pt x="8621" y="60"/>
                    <a:pt x="8429" y="1"/>
                    <a:pt x="8237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1"/>
            <p:cNvSpPr/>
            <p:nvPr/>
          </p:nvSpPr>
          <p:spPr>
            <a:xfrm>
              <a:off x="602230" y="4755221"/>
              <a:ext cx="63389" cy="359941"/>
            </a:xfrm>
            <a:custGeom>
              <a:rect b="b" l="l" r="r" t="t"/>
              <a:pathLst>
                <a:path extrusionOk="0" h="9409" w="1657">
                  <a:moveTo>
                    <a:pt x="813" y="1"/>
                  </a:moveTo>
                  <a:cubicBezTo>
                    <a:pt x="621" y="1"/>
                    <a:pt x="444" y="75"/>
                    <a:pt x="296" y="223"/>
                  </a:cubicBezTo>
                  <a:cubicBezTo>
                    <a:pt x="0" y="504"/>
                    <a:pt x="0" y="977"/>
                    <a:pt x="296" y="1258"/>
                  </a:cubicBezTo>
                  <a:cubicBezTo>
                    <a:pt x="414" y="1376"/>
                    <a:pt x="562" y="1450"/>
                    <a:pt x="725" y="1465"/>
                  </a:cubicBezTo>
                  <a:lnTo>
                    <a:pt x="725" y="7956"/>
                  </a:lnTo>
                  <a:cubicBezTo>
                    <a:pt x="577" y="7971"/>
                    <a:pt x="444" y="8045"/>
                    <a:pt x="325" y="8148"/>
                  </a:cubicBezTo>
                  <a:cubicBezTo>
                    <a:pt x="44" y="8444"/>
                    <a:pt x="44" y="8917"/>
                    <a:pt x="325" y="9198"/>
                  </a:cubicBezTo>
                  <a:cubicBezTo>
                    <a:pt x="473" y="9338"/>
                    <a:pt x="662" y="9409"/>
                    <a:pt x="850" y="9409"/>
                  </a:cubicBezTo>
                  <a:cubicBezTo>
                    <a:pt x="1039" y="9409"/>
                    <a:pt x="1227" y="9338"/>
                    <a:pt x="1375" y="9198"/>
                  </a:cubicBezTo>
                  <a:cubicBezTo>
                    <a:pt x="1656" y="8917"/>
                    <a:pt x="1656" y="8444"/>
                    <a:pt x="1375" y="8148"/>
                  </a:cubicBezTo>
                  <a:cubicBezTo>
                    <a:pt x="1257" y="8030"/>
                    <a:pt x="1094" y="7971"/>
                    <a:pt x="946" y="7941"/>
                  </a:cubicBezTo>
                  <a:lnTo>
                    <a:pt x="946" y="1465"/>
                  </a:lnTo>
                  <a:cubicBezTo>
                    <a:pt x="1079" y="1435"/>
                    <a:pt x="1227" y="1376"/>
                    <a:pt x="1331" y="1258"/>
                  </a:cubicBezTo>
                  <a:cubicBezTo>
                    <a:pt x="1627" y="977"/>
                    <a:pt x="1627" y="504"/>
                    <a:pt x="1331" y="223"/>
                  </a:cubicBezTo>
                  <a:cubicBezTo>
                    <a:pt x="1198" y="75"/>
                    <a:pt x="1006" y="1"/>
                    <a:pt x="813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1"/>
            <p:cNvSpPr/>
            <p:nvPr/>
          </p:nvSpPr>
          <p:spPr>
            <a:xfrm>
              <a:off x="857311" y="4374550"/>
              <a:ext cx="748383" cy="657948"/>
            </a:xfrm>
            <a:custGeom>
              <a:rect b="b" l="l" r="r" t="t"/>
              <a:pathLst>
                <a:path extrusionOk="0" h="17199" w="19563">
                  <a:moveTo>
                    <a:pt x="19326" y="1"/>
                  </a:moveTo>
                  <a:lnTo>
                    <a:pt x="18853" y="474"/>
                  </a:lnTo>
                  <a:lnTo>
                    <a:pt x="15630" y="3697"/>
                  </a:lnTo>
                  <a:lnTo>
                    <a:pt x="15630" y="9316"/>
                  </a:lnTo>
                  <a:lnTo>
                    <a:pt x="10750" y="14196"/>
                  </a:lnTo>
                  <a:lnTo>
                    <a:pt x="2825" y="14196"/>
                  </a:lnTo>
                  <a:lnTo>
                    <a:pt x="1169" y="15852"/>
                  </a:lnTo>
                  <a:cubicBezTo>
                    <a:pt x="1036" y="15763"/>
                    <a:pt x="888" y="15719"/>
                    <a:pt x="725" y="15719"/>
                  </a:cubicBezTo>
                  <a:cubicBezTo>
                    <a:pt x="326" y="15733"/>
                    <a:pt x="1" y="16088"/>
                    <a:pt x="15" y="16487"/>
                  </a:cubicBezTo>
                  <a:cubicBezTo>
                    <a:pt x="30" y="16680"/>
                    <a:pt x="104" y="16857"/>
                    <a:pt x="237" y="16990"/>
                  </a:cubicBezTo>
                  <a:cubicBezTo>
                    <a:pt x="361" y="17114"/>
                    <a:pt x="547" y="17199"/>
                    <a:pt x="739" y="17199"/>
                  </a:cubicBezTo>
                  <a:cubicBezTo>
                    <a:pt x="754" y="17199"/>
                    <a:pt x="769" y="17198"/>
                    <a:pt x="784" y="17197"/>
                  </a:cubicBezTo>
                  <a:cubicBezTo>
                    <a:pt x="1198" y="17182"/>
                    <a:pt x="1509" y="16842"/>
                    <a:pt x="1494" y="16428"/>
                  </a:cubicBezTo>
                  <a:cubicBezTo>
                    <a:pt x="1494" y="16266"/>
                    <a:pt x="1420" y="16118"/>
                    <a:pt x="1331" y="16000"/>
                  </a:cubicBezTo>
                  <a:lnTo>
                    <a:pt x="2913" y="14417"/>
                  </a:lnTo>
                  <a:lnTo>
                    <a:pt x="10839" y="14417"/>
                  </a:lnTo>
                  <a:lnTo>
                    <a:pt x="15851" y="9405"/>
                  </a:lnTo>
                  <a:lnTo>
                    <a:pt x="15851" y="3786"/>
                  </a:lnTo>
                  <a:lnTo>
                    <a:pt x="19104" y="533"/>
                  </a:lnTo>
                  <a:lnTo>
                    <a:pt x="19563" y="75"/>
                  </a:lnTo>
                  <a:lnTo>
                    <a:pt x="19548" y="75"/>
                  </a:lnTo>
                  <a:lnTo>
                    <a:pt x="19326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1"/>
            <p:cNvSpPr/>
            <p:nvPr/>
          </p:nvSpPr>
          <p:spPr>
            <a:xfrm>
              <a:off x="929153" y="4695276"/>
              <a:ext cx="675430" cy="657374"/>
            </a:xfrm>
            <a:custGeom>
              <a:rect b="b" l="l" r="r" t="t"/>
              <a:pathLst>
                <a:path extrusionOk="0" h="17184" w="17656">
                  <a:moveTo>
                    <a:pt x="16872" y="1"/>
                  </a:moveTo>
                  <a:cubicBezTo>
                    <a:pt x="16679" y="15"/>
                    <a:pt x="16487" y="104"/>
                    <a:pt x="16354" y="237"/>
                  </a:cubicBezTo>
                  <a:cubicBezTo>
                    <a:pt x="16221" y="385"/>
                    <a:pt x="16162" y="577"/>
                    <a:pt x="16162" y="770"/>
                  </a:cubicBezTo>
                  <a:cubicBezTo>
                    <a:pt x="16177" y="962"/>
                    <a:pt x="16250" y="1139"/>
                    <a:pt x="16384" y="1272"/>
                  </a:cubicBezTo>
                  <a:cubicBezTo>
                    <a:pt x="16384" y="1272"/>
                    <a:pt x="16398" y="1272"/>
                    <a:pt x="16398" y="1287"/>
                  </a:cubicBezTo>
                  <a:cubicBezTo>
                    <a:pt x="16517" y="1391"/>
                    <a:pt x="16665" y="1464"/>
                    <a:pt x="16827" y="1479"/>
                  </a:cubicBezTo>
                  <a:lnTo>
                    <a:pt x="16827" y="5826"/>
                  </a:lnTo>
                  <a:lnTo>
                    <a:pt x="9064" y="13574"/>
                  </a:lnTo>
                  <a:lnTo>
                    <a:pt x="3431" y="13574"/>
                  </a:lnTo>
                  <a:lnTo>
                    <a:pt x="1169" y="15837"/>
                  </a:lnTo>
                  <a:cubicBezTo>
                    <a:pt x="1050" y="15748"/>
                    <a:pt x="888" y="15704"/>
                    <a:pt x="740" y="15704"/>
                  </a:cubicBezTo>
                  <a:cubicBezTo>
                    <a:pt x="326" y="15733"/>
                    <a:pt x="0" y="16073"/>
                    <a:pt x="30" y="16472"/>
                  </a:cubicBezTo>
                  <a:cubicBezTo>
                    <a:pt x="30" y="16665"/>
                    <a:pt x="119" y="16842"/>
                    <a:pt x="237" y="16975"/>
                  </a:cubicBezTo>
                  <a:cubicBezTo>
                    <a:pt x="374" y="17099"/>
                    <a:pt x="549" y="17184"/>
                    <a:pt x="739" y="17184"/>
                  </a:cubicBezTo>
                  <a:cubicBezTo>
                    <a:pt x="754" y="17184"/>
                    <a:pt x="769" y="17183"/>
                    <a:pt x="784" y="17182"/>
                  </a:cubicBezTo>
                  <a:cubicBezTo>
                    <a:pt x="1198" y="17167"/>
                    <a:pt x="1509" y="16827"/>
                    <a:pt x="1494" y="16413"/>
                  </a:cubicBezTo>
                  <a:cubicBezTo>
                    <a:pt x="1494" y="16251"/>
                    <a:pt x="1435" y="16103"/>
                    <a:pt x="1331" y="15985"/>
                  </a:cubicBezTo>
                  <a:lnTo>
                    <a:pt x="3520" y="13796"/>
                  </a:lnTo>
                  <a:lnTo>
                    <a:pt x="9168" y="13796"/>
                  </a:lnTo>
                  <a:lnTo>
                    <a:pt x="17049" y="5915"/>
                  </a:lnTo>
                  <a:lnTo>
                    <a:pt x="17049" y="1464"/>
                  </a:lnTo>
                  <a:cubicBezTo>
                    <a:pt x="17197" y="1435"/>
                    <a:pt x="17330" y="1361"/>
                    <a:pt x="17448" y="1243"/>
                  </a:cubicBezTo>
                  <a:cubicBezTo>
                    <a:pt x="17581" y="1095"/>
                    <a:pt x="17655" y="917"/>
                    <a:pt x="17640" y="710"/>
                  </a:cubicBezTo>
                  <a:cubicBezTo>
                    <a:pt x="17626" y="518"/>
                    <a:pt x="17552" y="341"/>
                    <a:pt x="17404" y="208"/>
                  </a:cubicBezTo>
                  <a:cubicBezTo>
                    <a:pt x="17271" y="75"/>
                    <a:pt x="17093" y="1"/>
                    <a:pt x="16901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1"/>
            <p:cNvSpPr/>
            <p:nvPr/>
          </p:nvSpPr>
          <p:spPr>
            <a:xfrm>
              <a:off x="989098" y="5095189"/>
              <a:ext cx="598499" cy="532357"/>
            </a:xfrm>
            <a:custGeom>
              <a:rect b="b" l="l" r="r" t="t"/>
              <a:pathLst>
                <a:path extrusionOk="0" h="13916" w="15645">
                  <a:moveTo>
                    <a:pt x="14831" y="0"/>
                  </a:moveTo>
                  <a:cubicBezTo>
                    <a:pt x="14654" y="0"/>
                    <a:pt x="14462" y="60"/>
                    <a:pt x="14314" y="207"/>
                  </a:cubicBezTo>
                  <a:cubicBezTo>
                    <a:pt x="14033" y="503"/>
                    <a:pt x="14033" y="962"/>
                    <a:pt x="14314" y="1257"/>
                  </a:cubicBezTo>
                  <a:cubicBezTo>
                    <a:pt x="14432" y="1376"/>
                    <a:pt x="14595" y="1450"/>
                    <a:pt x="14757" y="1464"/>
                  </a:cubicBezTo>
                  <a:lnTo>
                    <a:pt x="14757" y="5974"/>
                  </a:lnTo>
                  <a:lnTo>
                    <a:pt x="12318" y="8429"/>
                  </a:lnTo>
                  <a:lnTo>
                    <a:pt x="5398" y="8429"/>
                  </a:lnTo>
                  <a:lnTo>
                    <a:pt x="1213" y="12598"/>
                  </a:lnTo>
                  <a:cubicBezTo>
                    <a:pt x="1080" y="12495"/>
                    <a:pt x="918" y="12436"/>
                    <a:pt x="725" y="12436"/>
                  </a:cubicBezTo>
                  <a:cubicBezTo>
                    <a:pt x="326" y="12450"/>
                    <a:pt x="1" y="12805"/>
                    <a:pt x="16" y="13205"/>
                  </a:cubicBezTo>
                  <a:cubicBezTo>
                    <a:pt x="30" y="13397"/>
                    <a:pt x="104" y="13574"/>
                    <a:pt x="237" y="13707"/>
                  </a:cubicBezTo>
                  <a:cubicBezTo>
                    <a:pt x="374" y="13831"/>
                    <a:pt x="550" y="13916"/>
                    <a:pt x="739" y="13916"/>
                  </a:cubicBezTo>
                  <a:cubicBezTo>
                    <a:pt x="754" y="13916"/>
                    <a:pt x="769" y="13915"/>
                    <a:pt x="784" y="13914"/>
                  </a:cubicBezTo>
                  <a:cubicBezTo>
                    <a:pt x="1198" y="13900"/>
                    <a:pt x="1509" y="13559"/>
                    <a:pt x="1494" y="13145"/>
                  </a:cubicBezTo>
                  <a:cubicBezTo>
                    <a:pt x="1494" y="13012"/>
                    <a:pt x="1450" y="12879"/>
                    <a:pt x="1361" y="12761"/>
                  </a:cubicBezTo>
                  <a:lnTo>
                    <a:pt x="5486" y="8650"/>
                  </a:lnTo>
                  <a:lnTo>
                    <a:pt x="12406" y="8650"/>
                  </a:lnTo>
                  <a:lnTo>
                    <a:pt x="14979" y="6063"/>
                  </a:lnTo>
                  <a:lnTo>
                    <a:pt x="14979" y="1450"/>
                  </a:lnTo>
                  <a:cubicBezTo>
                    <a:pt x="15112" y="1435"/>
                    <a:pt x="15245" y="1361"/>
                    <a:pt x="15364" y="1257"/>
                  </a:cubicBezTo>
                  <a:cubicBezTo>
                    <a:pt x="15645" y="962"/>
                    <a:pt x="15645" y="503"/>
                    <a:pt x="15364" y="207"/>
                  </a:cubicBezTo>
                  <a:cubicBezTo>
                    <a:pt x="15216" y="60"/>
                    <a:pt x="15024" y="0"/>
                    <a:pt x="14831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1"/>
            <p:cNvSpPr/>
            <p:nvPr/>
          </p:nvSpPr>
          <p:spPr>
            <a:xfrm>
              <a:off x="532645" y="4316862"/>
              <a:ext cx="944095" cy="933919"/>
            </a:xfrm>
            <a:custGeom>
              <a:rect b="b" l="l" r="r" t="t"/>
              <a:pathLst>
                <a:path extrusionOk="0" h="24413" w="24679">
                  <a:moveTo>
                    <a:pt x="24486" y="1"/>
                  </a:moveTo>
                  <a:lnTo>
                    <a:pt x="19282" y="5205"/>
                  </a:lnTo>
                  <a:lnTo>
                    <a:pt x="14047" y="5205"/>
                  </a:lnTo>
                  <a:lnTo>
                    <a:pt x="9390" y="9863"/>
                  </a:lnTo>
                  <a:cubicBezTo>
                    <a:pt x="9270" y="9770"/>
                    <a:pt x="9127" y="9713"/>
                    <a:pt x="8970" y="9713"/>
                  </a:cubicBezTo>
                  <a:cubicBezTo>
                    <a:pt x="8952" y="9713"/>
                    <a:pt x="8935" y="9714"/>
                    <a:pt x="8916" y="9715"/>
                  </a:cubicBezTo>
                  <a:cubicBezTo>
                    <a:pt x="8724" y="9715"/>
                    <a:pt x="8547" y="9804"/>
                    <a:pt x="8414" y="9952"/>
                  </a:cubicBezTo>
                  <a:cubicBezTo>
                    <a:pt x="8281" y="10100"/>
                    <a:pt x="8207" y="10277"/>
                    <a:pt x="8207" y="10484"/>
                  </a:cubicBezTo>
                  <a:cubicBezTo>
                    <a:pt x="8221" y="10662"/>
                    <a:pt x="8295" y="10839"/>
                    <a:pt x="8428" y="10972"/>
                  </a:cubicBezTo>
                  <a:cubicBezTo>
                    <a:pt x="8428" y="10987"/>
                    <a:pt x="8443" y="10987"/>
                    <a:pt x="8443" y="10987"/>
                  </a:cubicBezTo>
                  <a:cubicBezTo>
                    <a:pt x="8591" y="11135"/>
                    <a:pt x="8783" y="11194"/>
                    <a:pt x="8976" y="11194"/>
                  </a:cubicBezTo>
                  <a:cubicBezTo>
                    <a:pt x="9049" y="11194"/>
                    <a:pt x="9123" y="11164"/>
                    <a:pt x="9197" y="11149"/>
                  </a:cubicBezTo>
                  <a:lnTo>
                    <a:pt x="9197" y="11149"/>
                  </a:lnTo>
                  <a:lnTo>
                    <a:pt x="6211" y="14121"/>
                  </a:lnTo>
                  <a:cubicBezTo>
                    <a:pt x="6108" y="14057"/>
                    <a:pt x="5982" y="14015"/>
                    <a:pt x="5854" y="14015"/>
                  </a:cubicBezTo>
                  <a:cubicBezTo>
                    <a:pt x="5835" y="14015"/>
                    <a:pt x="5816" y="14016"/>
                    <a:pt x="5797" y="14018"/>
                  </a:cubicBezTo>
                  <a:cubicBezTo>
                    <a:pt x="5604" y="14018"/>
                    <a:pt x="5412" y="14107"/>
                    <a:pt x="5279" y="14255"/>
                  </a:cubicBezTo>
                  <a:cubicBezTo>
                    <a:pt x="5264" y="14269"/>
                    <a:pt x="5264" y="14284"/>
                    <a:pt x="5249" y="14299"/>
                  </a:cubicBezTo>
                  <a:lnTo>
                    <a:pt x="5249" y="12022"/>
                  </a:lnTo>
                  <a:lnTo>
                    <a:pt x="5249" y="11977"/>
                  </a:lnTo>
                  <a:lnTo>
                    <a:pt x="2839" y="9567"/>
                  </a:lnTo>
                  <a:lnTo>
                    <a:pt x="0" y="12406"/>
                  </a:lnTo>
                  <a:lnTo>
                    <a:pt x="0" y="21455"/>
                  </a:lnTo>
                  <a:lnTo>
                    <a:pt x="0" y="21500"/>
                  </a:lnTo>
                  <a:lnTo>
                    <a:pt x="2470" y="23969"/>
                  </a:lnTo>
                  <a:cubicBezTo>
                    <a:pt x="2470" y="23984"/>
                    <a:pt x="2470" y="24013"/>
                    <a:pt x="2470" y="24043"/>
                  </a:cubicBezTo>
                  <a:cubicBezTo>
                    <a:pt x="2470" y="24250"/>
                    <a:pt x="2632" y="24413"/>
                    <a:pt x="2839" y="24413"/>
                  </a:cubicBezTo>
                  <a:cubicBezTo>
                    <a:pt x="3032" y="24413"/>
                    <a:pt x="3209" y="24250"/>
                    <a:pt x="3209" y="24043"/>
                  </a:cubicBezTo>
                  <a:cubicBezTo>
                    <a:pt x="3209" y="23836"/>
                    <a:pt x="3032" y="23673"/>
                    <a:pt x="2839" y="23673"/>
                  </a:cubicBezTo>
                  <a:cubicBezTo>
                    <a:pt x="2736" y="23673"/>
                    <a:pt x="2647" y="23703"/>
                    <a:pt x="2588" y="23762"/>
                  </a:cubicBezTo>
                  <a:lnTo>
                    <a:pt x="222" y="21411"/>
                  </a:lnTo>
                  <a:lnTo>
                    <a:pt x="222" y="12495"/>
                  </a:lnTo>
                  <a:lnTo>
                    <a:pt x="2839" y="9878"/>
                  </a:lnTo>
                  <a:lnTo>
                    <a:pt x="5028" y="12066"/>
                  </a:lnTo>
                  <a:lnTo>
                    <a:pt x="5028" y="21219"/>
                  </a:lnTo>
                  <a:cubicBezTo>
                    <a:pt x="4880" y="21278"/>
                    <a:pt x="4776" y="21411"/>
                    <a:pt x="4776" y="21574"/>
                  </a:cubicBezTo>
                  <a:cubicBezTo>
                    <a:pt x="4776" y="21781"/>
                    <a:pt x="4939" y="21943"/>
                    <a:pt x="5146" y="21943"/>
                  </a:cubicBezTo>
                  <a:cubicBezTo>
                    <a:pt x="5353" y="21943"/>
                    <a:pt x="5516" y="21781"/>
                    <a:pt x="5516" y="21574"/>
                  </a:cubicBezTo>
                  <a:cubicBezTo>
                    <a:pt x="5516" y="21396"/>
                    <a:pt x="5397" y="21263"/>
                    <a:pt x="5249" y="21219"/>
                  </a:cubicBezTo>
                  <a:lnTo>
                    <a:pt x="5249" y="15216"/>
                  </a:lnTo>
                  <a:cubicBezTo>
                    <a:pt x="5264" y="15230"/>
                    <a:pt x="5279" y="15260"/>
                    <a:pt x="5309" y="15275"/>
                  </a:cubicBezTo>
                  <a:cubicBezTo>
                    <a:pt x="5309" y="15290"/>
                    <a:pt x="5323" y="15290"/>
                    <a:pt x="5323" y="15290"/>
                  </a:cubicBezTo>
                  <a:cubicBezTo>
                    <a:pt x="5471" y="15437"/>
                    <a:pt x="5663" y="15497"/>
                    <a:pt x="5856" y="15497"/>
                  </a:cubicBezTo>
                  <a:cubicBezTo>
                    <a:pt x="6048" y="15482"/>
                    <a:pt x="6240" y="15408"/>
                    <a:pt x="6373" y="15260"/>
                  </a:cubicBezTo>
                  <a:cubicBezTo>
                    <a:pt x="6506" y="15112"/>
                    <a:pt x="6565" y="14920"/>
                    <a:pt x="6565" y="14728"/>
                  </a:cubicBezTo>
                  <a:cubicBezTo>
                    <a:pt x="6551" y="14550"/>
                    <a:pt x="6491" y="14402"/>
                    <a:pt x="6373" y="14269"/>
                  </a:cubicBezTo>
                  <a:lnTo>
                    <a:pt x="9330" y="11312"/>
                  </a:lnTo>
                  <a:cubicBezTo>
                    <a:pt x="9464" y="11432"/>
                    <a:pt x="9621" y="11492"/>
                    <a:pt x="9791" y="11492"/>
                  </a:cubicBezTo>
                  <a:cubicBezTo>
                    <a:pt x="9810" y="11492"/>
                    <a:pt x="9829" y="11491"/>
                    <a:pt x="9848" y="11490"/>
                  </a:cubicBezTo>
                  <a:cubicBezTo>
                    <a:pt x="10040" y="11490"/>
                    <a:pt x="10232" y="11401"/>
                    <a:pt x="10365" y="11253"/>
                  </a:cubicBezTo>
                  <a:cubicBezTo>
                    <a:pt x="10499" y="11120"/>
                    <a:pt x="10572" y="10928"/>
                    <a:pt x="10558" y="10735"/>
                  </a:cubicBezTo>
                  <a:cubicBezTo>
                    <a:pt x="10558" y="10691"/>
                    <a:pt x="10558" y="10662"/>
                    <a:pt x="10543" y="10632"/>
                  </a:cubicBezTo>
                  <a:lnTo>
                    <a:pt x="10543" y="10632"/>
                  </a:lnTo>
                  <a:cubicBezTo>
                    <a:pt x="10572" y="10691"/>
                    <a:pt x="10602" y="10735"/>
                    <a:pt x="10646" y="10765"/>
                  </a:cubicBezTo>
                  <a:cubicBezTo>
                    <a:pt x="10661" y="10780"/>
                    <a:pt x="10661" y="10780"/>
                    <a:pt x="10676" y="10795"/>
                  </a:cubicBezTo>
                  <a:cubicBezTo>
                    <a:pt x="10809" y="10928"/>
                    <a:pt x="11001" y="10987"/>
                    <a:pt x="11193" y="10987"/>
                  </a:cubicBezTo>
                  <a:cubicBezTo>
                    <a:pt x="11400" y="10972"/>
                    <a:pt x="11578" y="10898"/>
                    <a:pt x="11711" y="10750"/>
                  </a:cubicBezTo>
                  <a:cubicBezTo>
                    <a:pt x="11800" y="10647"/>
                    <a:pt x="11859" y="10528"/>
                    <a:pt x="11888" y="10395"/>
                  </a:cubicBezTo>
                  <a:lnTo>
                    <a:pt x="16797" y="10395"/>
                  </a:lnTo>
                  <a:lnTo>
                    <a:pt x="17522" y="9671"/>
                  </a:lnTo>
                  <a:lnTo>
                    <a:pt x="17522" y="7882"/>
                  </a:lnTo>
                  <a:cubicBezTo>
                    <a:pt x="17670" y="7852"/>
                    <a:pt x="17803" y="7778"/>
                    <a:pt x="17906" y="7660"/>
                  </a:cubicBezTo>
                  <a:cubicBezTo>
                    <a:pt x="18040" y="7527"/>
                    <a:pt x="18099" y="7335"/>
                    <a:pt x="18099" y="7128"/>
                  </a:cubicBezTo>
                  <a:cubicBezTo>
                    <a:pt x="18084" y="6935"/>
                    <a:pt x="17995" y="6758"/>
                    <a:pt x="17862" y="6625"/>
                  </a:cubicBezTo>
                  <a:cubicBezTo>
                    <a:pt x="17727" y="6503"/>
                    <a:pt x="17554" y="6431"/>
                    <a:pt x="17378" y="6431"/>
                  </a:cubicBezTo>
                  <a:cubicBezTo>
                    <a:pt x="17362" y="6431"/>
                    <a:pt x="17346" y="6431"/>
                    <a:pt x="17330" y="6433"/>
                  </a:cubicBezTo>
                  <a:cubicBezTo>
                    <a:pt x="17138" y="6433"/>
                    <a:pt x="16945" y="6521"/>
                    <a:pt x="16812" y="6654"/>
                  </a:cubicBezTo>
                  <a:cubicBezTo>
                    <a:pt x="16679" y="6802"/>
                    <a:pt x="16605" y="6995"/>
                    <a:pt x="16620" y="7187"/>
                  </a:cubicBezTo>
                  <a:cubicBezTo>
                    <a:pt x="16620" y="7379"/>
                    <a:pt x="16709" y="7556"/>
                    <a:pt x="16842" y="7689"/>
                  </a:cubicBezTo>
                  <a:cubicBezTo>
                    <a:pt x="16842" y="7689"/>
                    <a:pt x="16842" y="7704"/>
                    <a:pt x="16857" y="7704"/>
                  </a:cubicBezTo>
                  <a:cubicBezTo>
                    <a:pt x="16975" y="7823"/>
                    <a:pt x="17138" y="7882"/>
                    <a:pt x="17300" y="7896"/>
                  </a:cubicBezTo>
                  <a:lnTo>
                    <a:pt x="17300" y="9582"/>
                  </a:lnTo>
                  <a:lnTo>
                    <a:pt x="16694" y="10174"/>
                  </a:lnTo>
                  <a:lnTo>
                    <a:pt x="11903" y="10174"/>
                  </a:lnTo>
                  <a:cubicBezTo>
                    <a:pt x="11888" y="9996"/>
                    <a:pt x="11815" y="9833"/>
                    <a:pt x="11667" y="9700"/>
                  </a:cubicBezTo>
                  <a:cubicBezTo>
                    <a:pt x="11534" y="9567"/>
                    <a:pt x="11341" y="9508"/>
                    <a:pt x="11149" y="9508"/>
                  </a:cubicBezTo>
                  <a:cubicBezTo>
                    <a:pt x="10942" y="9523"/>
                    <a:pt x="10765" y="9597"/>
                    <a:pt x="10632" y="9745"/>
                  </a:cubicBezTo>
                  <a:cubicBezTo>
                    <a:pt x="10499" y="9893"/>
                    <a:pt x="10425" y="10085"/>
                    <a:pt x="10439" y="10277"/>
                  </a:cubicBezTo>
                  <a:cubicBezTo>
                    <a:pt x="10439" y="10307"/>
                    <a:pt x="10439" y="10336"/>
                    <a:pt x="10439" y="10366"/>
                  </a:cubicBezTo>
                  <a:cubicBezTo>
                    <a:pt x="10410" y="10321"/>
                    <a:pt x="10365" y="10262"/>
                    <a:pt x="10321" y="10218"/>
                  </a:cubicBezTo>
                  <a:cubicBezTo>
                    <a:pt x="10186" y="10096"/>
                    <a:pt x="10026" y="10024"/>
                    <a:pt x="9841" y="10024"/>
                  </a:cubicBezTo>
                  <a:cubicBezTo>
                    <a:pt x="9824" y="10024"/>
                    <a:pt x="9806" y="10024"/>
                    <a:pt x="9789" y="10026"/>
                  </a:cubicBezTo>
                  <a:cubicBezTo>
                    <a:pt x="9715" y="10026"/>
                    <a:pt x="9641" y="10040"/>
                    <a:pt x="9582" y="10070"/>
                  </a:cubicBezTo>
                  <a:cubicBezTo>
                    <a:pt x="9567" y="10040"/>
                    <a:pt x="9552" y="10026"/>
                    <a:pt x="9537" y="10011"/>
                  </a:cubicBezTo>
                  <a:lnTo>
                    <a:pt x="14136" y="5427"/>
                  </a:lnTo>
                  <a:lnTo>
                    <a:pt x="19370" y="5427"/>
                  </a:lnTo>
                  <a:lnTo>
                    <a:pt x="24679" y="119"/>
                  </a:lnTo>
                  <a:cubicBezTo>
                    <a:pt x="24605" y="89"/>
                    <a:pt x="24545" y="45"/>
                    <a:pt x="24486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1"/>
            <p:cNvSpPr/>
            <p:nvPr/>
          </p:nvSpPr>
          <p:spPr>
            <a:xfrm>
              <a:off x="807542" y="4569151"/>
              <a:ext cx="493260" cy="334961"/>
            </a:xfrm>
            <a:custGeom>
              <a:rect b="b" l="l" r="r" t="t"/>
              <a:pathLst>
                <a:path extrusionOk="0" h="8756" w="12894">
                  <a:moveTo>
                    <a:pt x="12125" y="0"/>
                  </a:moveTo>
                  <a:cubicBezTo>
                    <a:pt x="11711" y="15"/>
                    <a:pt x="11401" y="355"/>
                    <a:pt x="11415" y="769"/>
                  </a:cubicBezTo>
                  <a:cubicBezTo>
                    <a:pt x="11415" y="947"/>
                    <a:pt x="11489" y="1124"/>
                    <a:pt x="11622" y="1257"/>
                  </a:cubicBezTo>
                  <a:cubicBezTo>
                    <a:pt x="11637" y="1272"/>
                    <a:pt x="11637" y="1272"/>
                    <a:pt x="11652" y="1272"/>
                  </a:cubicBezTo>
                  <a:cubicBezTo>
                    <a:pt x="11755" y="1390"/>
                    <a:pt x="11903" y="1449"/>
                    <a:pt x="12051" y="1464"/>
                  </a:cubicBezTo>
                  <a:lnTo>
                    <a:pt x="12051" y="3519"/>
                  </a:lnTo>
                  <a:lnTo>
                    <a:pt x="10750" y="4821"/>
                  </a:lnTo>
                  <a:lnTo>
                    <a:pt x="3697" y="4821"/>
                  </a:lnTo>
                  <a:lnTo>
                    <a:pt x="1139" y="7393"/>
                  </a:lnTo>
                  <a:cubicBezTo>
                    <a:pt x="1006" y="7319"/>
                    <a:pt x="858" y="7275"/>
                    <a:pt x="710" y="7275"/>
                  </a:cubicBezTo>
                  <a:cubicBezTo>
                    <a:pt x="518" y="7290"/>
                    <a:pt x="341" y="7364"/>
                    <a:pt x="207" y="7512"/>
                  </a:cubicBezTo>
                  <a:cubicBezTo>
                    <a:pt x="74" y="7660"/>
                    <a:pt x="0" y="7852"/>
                    <a:pt x="0" y="8044"/>
                  </a:cubicBezTo>
                  <a:cubicBezTo>
                    <a:pt x="15" y="8236"/>
                    <a:pt x="89" y="8414"/>
                    <a:pt x="222" y="8532"/>
                  </a:cubicBezTo>
                  <a:cubicBezTo>
                    <a:pt x="222" y="8547"/>
                    <a:pt x="237" y="8547"/>
                    <a:pt x="237" y="8562"/>
                  </a:cubicBezTo>
                  <a:cubicBezTo>
                    <a:pt x="372" y="8683"/>
                    <a:pt x="545" y="8756"/>
                    <a:pt x="721" y="8756"/>
                  </a:cubicBezTo>
                  <a:cubicBezTo>
                    <a:pt x="737" y="8756"/>
                    <a:pt x="753" y="8755"/>
                    <a:pt x="769" y="8754"/>
                  </a:cubicBezTo>
                  <a:cubicBezTo>
                    <a:pt x="962" y="8754"/>
                    <a:pt x="1154" y="8665"/>
                    <a:pt x="1287" y="8517"/>
                  </a:cubicBezTo>
                  <a:cubicBezTo>
                    <a:pt x="1420" y="8369"/>
                    <a:pt x="1494" y="8192"/>
                    <a:pt x="1479" y="7985"/>
                  </a:cubicBezTo>
                  <a:cubicBezTo>
                    <a:pt x="1479" y="7822"/>
                    <a:pt x="1405" y="7660"/>
                    <a:pt x="1302" y="7541"/>
                  </a:cubicBezTo>
                  <a:lnTo>
                    <a:pt x="3800" y="5042"/>
                  </a:lnTo>
                  <a:lnTo>
                    <a:pt x="10839" y="5042"/>
                  </a:lnTo>
                  <a:lnTo>
                    <a:pt x="12273" y="3623"/>
                  </a:lnTo>
                  <a:lnTo>
                    <a:pt x="12273" y="1464"/>
                  </a:lnTo>
                  <a:cubicBezTo>
                    <a:pt x="12628" y="1405"/>
                    <a:pt x="12894" y="1080"/>
                    <a:pt x="12879" y="710"/>
                  </a:cubicBezTo>
                  <a:cubicBezTo>
                    <a:pt x="12864" y="311"/>
                    <a:pt x="12539" y="0"/>
                    <a:pt x="12155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1"/>
            <p:cNvSpPr/>
            <p:nvPr/>
          </p:nvSpPr>
          <p:spPr>
            <a:xfrm>
              <a:off x="921235" y="4821401"/>
              <a:ext cx="609785" cy="377347"/>
            </a:xfrm>
            <a:custGeom>
              <a:rect b="b" l="l" r="r" t="t"/>
              <a:pathLst>
                <a:path extrusionOk="0" h="9864" w="15940">
                  <a:moveTo>
                    <a:pt x="15156" y="1"/>
                  </a:moveTo>
                  <a:cubicBezTo>
                    <a:pt x="14757" y="31"/>
                    <a:pt x="14432" y="371"/>
                    <a:pt x="14447" y="770"/>
                  </a:cubicBezTo>
                  <a:cubicBezTo>
                    <a:pt x="14461" y="918"/>
                    <a:pt x="14506" y="1051"/>
                    <a:pt x="14580" y="1169"/>
                  </a:cubicBezTo>
                  <a:lnTo>
                    <a:pt x="9567" y="6182"/>
                  </a:lnTo>
                  <a:lnTo>
                    <a:pt x="3460" y="6182"/>
                  </a:lnTo>
                  <a:lnTo>
                    <a:pt x="1139" y="8503"/>
                  </a:lnTo>
                  <a:cubicBezTo>
                    <a:pt x="1036" y="8426"/>
                    <a:pt x="910" y="8382"/>
                    <a:pt x="771" y="8382"/>
                  </a:cubicBezTo>
                  <a:cubicBezTo>
                    <a:pt x="751" y="8382"/>
                    <a:pt x="731" y="8383"/>
                    <a:pt x="710" y="8385"/>
                  </a:cubicBezTo>
                  <a:cubicBezTo>
                    <a:pt x="518" y="8385"/>
                    <a:pt x="326" y="8473"/>
                    <a:pt x="193" y="8621"/>
                  </a:cubicBezTo>
                  <a:cubicBezTo>
                    <a:pt x="60" y="8769"/>
                    <a:pt x="0" y="8947"/>
                    <a:pt x="0" y="9154"/>
                  </a:cubicBezTo>
                  <a:cubicBezTo>
                    <a:pt x="15" y="9331"/>
                    <a:pt x="89" y="9508"/>
                    <a:pt x="222" y="9642"/>
                  </a:cubicBezTo>
                  <a:cubicBezTo>
                    <a:pt x="222" y="9642"/>
                    <a:pt x="237" y="9656"/>
                    <a:pt x="237" y="9656"/>
                  </a:cubicBezTo>
                  <a:cubicBezTo>
                    <a:pt x="385" y="9789"/>
                    <a:pt x="577" y="9863"/>
                    <a:pt x="769" y="9863"/>
                  </a:cubicBezTo>
                  <a:cubicBezTo>
                    <a:pt x="962" y="9849"/>
                    <a:pt x="1154" y="9760"/>
                    <a:pt x="1287" y="9627"/>
                  </a:cubicBezTo>
                  <a:cubicBezTo>
                    <a:pt x="1420" y="9479"/>
                    <a:pt x="1479" y="9287"/>
                    <a:pt x="1479" y="9094"/>
                  </a:cubicBezTo>
                  <a:cubicBezTo>
                    <a:pt x="1464" y="8932"/>
                    <a:pt x="1405" y="8769"/>
                    <a:pt x="1302" y="8651"/>
                  </a:cubicBezTo>
                  <a:lnTo>
                    <a:pt x="3549" y="6403"/>
                  </a:lnTo>
                  <a:lnTo>
                    <a:pt x="9656" y="6403"/>
                  </a:lnTo>
                  <a:lnTo>
                    <a:pt x="14742" y="1332"/>
                  </a:lnTo>
                  <a:cubicBezTo>
                    <a:pt x="14862" y="1425"/>
                    <a:pt x="15005" y="1482"/>
                    <a:pt x="15162" y="1482"/>
                  </a:cubicBezTo>
                  <a:cubicBezTo>
                    <a:pt x="15179" y="1482"/>
                    <a:pt x="15197" y="1481"/>
                    <a:pt x="15215" y="1480"/>
                  </a:cubicBezTo>
                  <a:cubicBezTo>
                    <a:pt x="15629" y="1465"/>
                    <a:pt x="15940" y="1125"/>
                    <a:pt x="15925" y="711"/>
                  </a:cubicBezTo>
                  <a:cubicBezTo>
                    <a:pt x="15910" y="326"/>
                    <a:pt x="15585" y="1"/>
                    <a:pt x="15186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1"/>
            <p:cNvSpPr/>
            <p:nvPr/>
          </p:nvSpPr>
          <p:spPr>
            <a:xfrm>
              <a:off x="846562" y="4350258"/>
              <a:ext cx="695208" cy="600183"/>
            </a:xfrm>
            <a:custGeom>
              <a:rect b="b" l="l" r="r" t="t"/>
              <a:pathLst>
                <a:path extrusionOk="0" h="15689" w="18173">
                  <a:moveTo>
                    <a:pt x="17951" y="0"/>
                  </a:moveTo>
                  <a:lnTo>
                    <a:pt x="13456" y="4480"/>
                  </a:lnTo>
                  <a:lnTo>
                    <a:pt x="13456" y="9818"/>
                  </a:lnTo>
                  <a:lnTo>
                    <a:pt x="11046" y="12243"/>
                  </a:lnTo>
                  <a:lnTo>
                    <a:pt x="3298" y="12243"/>
                  </a:lnTo>
                  <a:lnTo>
                    <a:pt x="1184" y="14343"/>
                  </a:lnTo>
                  <a:lnTo>
                    <a:pt x="1184" y="14357"/>
                  </a:lnTo>
                  <a:cubicBezTo>
                    <a:pt x="1064" y="14265"/>
                    <a:pt x="921" y="14207"/>
                    <a:pt x="764" y="14207"/>
                  </a:cubicBezTo>
                  <a:cubicBezTo>
                    <a:pt x="746" y="14207"/>
                    <a:pt x="729" y="14208"/>
                    <a:pt x="710" y="14210"/>
                  </a:cubicBezTo>
                  <a:cubicBezTo>
                    <a:pt x="518" y="14210"/>
                    <a:pt x="341" y="14298"/>
                    <a:pt x="208" y="14446"/>
                  </a:cubicBezTo>
                  <a:cubicBezTo>
                    <a:pt x="75" y="14594"/>
                    <a:pt x="1" y="14771"/>
                    <a:pt x="1" y="14978"/>
                  </a:cubicBezTo>
                  <a:cubicBezTo>
                    <a:pt x="15" y="15156"/>
                    <a:pt x="89" y="15333"/>
                    <a:pt x="222" y="15466"/>
                  </a:cubicBezTo>
                  <a:cubicBezTo>
                    <a:pt x="222" y="15466"/>
                    <a:pt x="237" y="15481"/>
                    <a:pt x="237" y="15481"/>
                  </a:cubicBezTo>
                  <a:cubicBezTo>
                    <a:pt x="385" y="15614"/>
                    <a:pt x="577" y="15688"/>
                    <a:pt x="770" y="15688"/>
                  </a:cubicBezTo>
                  <a:cubicBezTo>
                    <a:pt x="977" y="15673"/>
                    <a:pt x="1154" y="15585"/>
                    <a:pt x="1287" y="15452"/>
                  </a:cubicBezTo>
                  <a:cubicBezTo>
                    <a:pt x="1420" y="15304"/>
                    <a:pt x="1494" y="15112"/>
                    <a:pt x="1479" y="14919"/>
                  </a:cubicBezTo>
                  <a:cubicBezTo>
                    <a:pt x="1479" y="14757"/>
                    <a:pt x="1420" y="14624"/>
                    <a:pt x="1331" y="14505"/>
                  </a:cubicBezTo>
                  <a:lnTo>
                    <a:pt x="3387" y="12465"/>
                  </a:lnTo>
                  <a:lnTo>
                    <a:pt x="11135" y="12465"/>
                  </a:lnTo>
                  <a:lnTo>
                    <a:pt x="13678" y="9907"/>
                  </a:lnTo>
                  <a:lnTo>
                    <a:pt x="13678" y="4584"/>
                  </a:lnTo>
                  <a:lnTo>
                    <a:pt x="18173" y="89"/>
                  </a:lnTo>
                  <a:cubicBezTo>
                    <a:pt x="18099" y="59"/>
                    <a:pt x="18025" y="30"/>
                    <a:pt x="17951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1"/>
            <p:cNvSpPr/>
            <p:nvPr/>
          </p:nvSpPr>
          <p:spPr>
            <a:xfrm>
              <a:off x="987989" y="4608706"/>
              <a:ext cx="167442" cy="56617"/>
            </a:xfrm>
            <a:custGeom>
              <a:rect b="b" l="l" r="r" t="t"/>
              <a:pathLst>
                <a:path extrusionOk="0" h="1480" w="4377">
                  <a:moveTo>
                    <a:pt x="3635" y="1"/>
                  </a:moveTo>
                  <a:cubicBezTo>
                    <a:pt x="3626" y="1"/>
                    <a:pt x="3617" y="1"/>
                    <a:pt x="3608" y="1"/>
                  </a:cubicBezTo>
                  <a:cubicBezTo>
                    <a:pt x="3224" y="16"/>
                    <a:pt x="2928" y="312"/>
                    <a:pt x="2898" y="667"/>
                  </a:cubicBezTo>
                  <a:lnTo>
                    <a:pt x="1479" y="667"/>
                  </a:lnTo>
                  <a:cubicBezTo>
                    <a:pt x="1464" y="489"/>
                    <a:pt x="1390" y="327"/>
                    <a:pt x="1242" y="194"/>
                  </a:cubicBezTo>
                  <a:cubicBezTo>
                    <a:pt x="1109" y="75"/>
                    <a:pt x="932" y="1"/>
                    <a:pt x="754" y="1"/>
                  </a:cubicBezTo>
                  <a:lnTo>
                    <a:pt x="725" y="1"/>
                  </a:lnTo>
                  <a:cubicBezTo>
                    <a:pt x="311" y="16"/>
                    <a:pt x="0" y="356"/>
                    <a:pt x="15" y="770"/>
                  </a:cubicBezTo>
                  <a:cubicBezTo>
                    <a:pt x="15" y="948"/>
                    <a:pt x="89" y="1125"/>
                    <a:pt x="222" y="1258"/>
                  </a:cubicBezTo>
                  <a:cubicBezTo>
                    <a:pt x="237" y="1273"/>
                    <a:pt x="237" y="1273"/>
                    <a:pt x="252" y="1288"/>
                  </a:cubicBezTo>
                  <a:cubicBezTo>
                    <a:pt x="385" y="1421"/>
                    <a:pt x="577" y="1480"/>
                    <a:pt x="769" y="1480"/>
                  </a:cubicBezTo>
                  <a:cubicBezTo>
                    <a:pt x="1124" y="1465"/>
                    <a:pt x="1405" y="1214"/>
                    <a:pt x="1464" y="889"/>
                  </a:cubicBezTo>
                  <a:lnTo>
                    <a:pt x="2913" y="889"/>
                  </a:lnTo>
                  <a:cubicBezTo>
                    <a:pt x="2943" y="1036"/>
                    <a:pt x="3002" y="1155"/>
                    <a:pt x="3105" y="1258"/>
                  </a:cubicBezTo>
                  <a:cubicBezTo>
                    <a:pt x="3253" y="1406"/>
                    <a:pt x="3445" y="1480"/>
                    <a:pt x="3652" y="1480"/>
                  </a:cubicBezTo>
                  <a:cubicBezTo>
                    <a:pt x="4066" y="1465"/>
                    <a:pt x="4377" y="1110"/>
                    <a:pt x="4362" y="711"/>
                  </a:cubicBezTo>
                  <a:cubicBezTo>
                    <a:pt x="4348" y="307"/>
                    <a:pt x="4023" y="1"/>
                    <a:pt x="363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0" name="Google Shape;150;p1"/>
          <p:cNvGrpSpPr/>
          <p:nvPr/>
        </p:nvGrpSpPr>
        <p:grpSpPr>
          <a:xfrm flipH="1" rot="10800000">
            <a:off x="6957307" y="-836262"/>
            <a:ext cx="2943176" cy="2942600"/>
            <a:chOff x="-564150" y="3589452"/>
            <a:chExt cx="2169844" cy="2038094"/>
          </a:xfrm>
        </p:grpSpPr>
        <p:sp>
          <p:nvSpPr>
            <p:cNvPr id="151" name="Google Shape;151;p1"/>
            <p:cNvSpPr/>
            <p:nvPr/>
          </p:nvSpPr>
          <p:spPr>
            <a:xfrm>
              <a:off x="-434046" y="3735967"/>
              <a:ext cx="1405680" cy="1112073"/>
            </a:xfrm>
            <a:custGeom>
              <a:rect b="b" l="l" r="r" t="t"/>
              <a:pathLst>
                <a:path extrusionOk="0" h="29070" w="36745">
                  <a:moveTo>
                    <a:pt x="35414" y="207"/>
                  </a:moveTo>
                  <a:cubicBezTo>
                    <a:pt x="35148" y="488"/>
                    <a:pt x="35133" y="917"/>
                    <a:pt x="35384" y="1213"/>
                  </a:cubicBezTo>
                  <a:lnTo>
                    <a:pt x="35384" y="1213"/>
                  </a:lnTo>
                  <a:lnTo>
                    <a:pt x="28937" y="7645"/>
                  </a:lnTo>
                  <a:lnTo>
                    <a:pt x="23540" y="7645"/>
                  </a:lnTo>
                  <a:lnTo>
                    <a:pt x="15630" y="15555"/>
                  </a:lnTo>
                  <a:lnTo>
                    <a:pt x="15630" y="21174"/>
                  </a:lnTo>
                  <a:lnTo>
                    <a:pt x="10750" y="26054"/>
                  </a:lnTo>
                  <a:lnTo>
                    <a:pt x="2869" y="26054"/>
                  </a:lnTo>
                  <a:lnTo>
                    <a:pt x="2825" y="26054"/>
                  </a:lnTo>
                  <a:lnTo>
                    <a:pt x="1169" y="27710"/>
                  </a:lnTo>
                  <a:cubicBezTo>
                    <a:pt x="1051" y="27621"/>
                    <a:pt x="888" y="27577"/>
                    <a:pt x="725" y="27577"/>
                  </a:cubicBezTo>
                  <a:lnTo>
                    <a:pt x="725" y="27577"/>
                  </a:lnTo>
                  <a:cubicBezTo>
                    <a:pt x="326" y="27606"/>
                    <a:pt x="1" y="27946"/>
                    <a:pt x="16" y="28345"/>
                  </a:cubicBezTo>
                  <a:lnTo>
                    <a:pt x="16" y="28345"/>
                  </a:lnTo>
                  <a:cubicBezTo>
                    <a:pt x="30" y="28538"/>
                    <a:pt x="104" y="28715"/>
                    <a:pt x="237" y="28848"/>
                  </a:cubicBezTo>
                  <a:lnTo>
                    <a:pt x="237" y="28848"/>
                  </a:lnTo>
                  <a:cubicBezTo>
                    <a:pt x="370" y="28981"/>
                    <a:pt x="577" y="29070"/>
                    <a:pt x="784" y="29055"/>
                  </a:cubicBezTo>
                  <a:lnTo>
                    <a:pt x="784" y="29055"/>
                  </a:lnTo>
                  <a:lnTo>
                    <a:pt x="784" y="29055"/>
                  </a:lnTo>
                  <a:cubicBezTo>
                    <a:pt x="1198" y="29040"/>
                    <a:pt x="1509" y="28700"/>
                    <a:pt x="1494" y="28286"/>
                  </a:cubicBezTo>
                  <a:lnTo>
                    <a:pt x="1494" y="28286"/>
                  </a:lnTo>
                  <a:cubicBezTo>
                    <a:pt x="1494" y="28124"/>
                    <a:pt x="1435" y="27976"/>
                    <a:pt x="1331" y="27857"/>
                  </a:cubicBezTo>
                  <a:lnTo>
                    <a:pt x="1331" y="27857"/>
                  </a:lnTo>
                  <a:lnTo>
                    <a:pt x="2914" y="26275"/>
                  </a:lnTo>
                  <a:lnTo>
                    <a:pt x="10795" y="26275"/>
                  </a:lnTo>
                  <a:lnTo>
                    <a:pt x="10839" y="26275"/>
                  </a:lnTo>
                  <a:lnTo>
                    <a:pt x="15852" y="21263"/>
                  </a:lnTo>
                  <a:lnTo>
                    <a:pt x="15852" y="15644"/>
                  </a:lnTo>
                  <a:lnTo>
                    <a:pt x="23629" y="7866"/>
                  </a:lnTo>
                  <a:lnTo>
                    <a:pt x="29026" y="7866"/>
                  </a:lnTo>
                  <a:lnTo>
                    <a:pt x="35547" y="1361"/>
                  </a:lnTo>
                  <a:cubicBezTo>
                    <a:pt x="35828" y="1538"/>
                    <a:pt x="36212" y="1508"/>
                    <a:pt x="36463" y="1257"/>
                  </a:cubicBezTo>
                  <a:lnTo>
                    <a:pt x="36463" y="1257"/>
                  </a:lnTo>
                  <a:cubicBezTo>
                    <a:pt x="36744" y="961"/>
                    <a:pt x="36744" y="503"/>
                    <a:pt x="36463" y="207"/>
                  </a:cubicBezTo>
                  <a:lnTo>
                    <a:pt x="36463" y="207"/>
                  </a:lnTo>
                  <a:cubicBezTo>
                    <a:pt x="36316" y="59"/>
                    <a:pt x="36123" y="0"/>
                    <a:pt x="35931" y="0"/>
                  </a:cubicBezTo>
                  <a:lnTo>
                    <a:pt x="35931" y="0"/>
                  </a:lnTo>
                  <a:cubicBezTo>
                    <a:pt x="35754" y="0"/>
                    <a:pt x="35562" y="59"/>
                    <a:pt x="35414" y="207"/>
                  </a:cubicBez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1"/>
            <p:cNvSpPr/>
            <p:nvPr/>
          </p:nvSpPr>
          <p:spPr>
            <a:xfrm>
              <a:off x="232271" y="4016526"/>
              <a:ext cx="867738" cy="1270602"/>
            </a:xfrm>
            <a:custGeom>
              <a:rect b="b" l="l" r="r" t="t"/>
              <a:pathLst>
                <a:path extrusionOk="0" h="33214" w="22683">
                  <a:moveTo>
                    <a:pt x="21870" y="0"/>
                  </a:moveTo>
                  <a:cubicBezTo>
                    <a:pt x="21677" y="0"/>
                    <a:pt x="21485" y="74"/>
                    <a:pt x="21352" y="207"/>
                  </a:cubicBezTo>
                  <a:cubicBezTo>
                    <a:pt x="21056" y="503"/>
                    <a:pt x="21056" y="976"/>
                    <a:pt x="21352" y="1257"/>
                  </a:cubicBezTo>
                  <a:cubicBezTo>
                    <a:pt x="21470" y="1390"/>
                    <a:pt x="21648" y="1464"/>
                    <a:pt x="21811" y="1464"/>
                  </a:cubicBezTo>
                  <a:lnTo>
                    <a:pt x="21811" y="5841"/>
                  </a:lnTo>
                  <a:lnTo>
                    <a:pt x="14225" y="13426"/>
                  </a:lnTo>
                  <a:lnTo>
                    <a:pt x="8976" y="13426"/>
                  </a:lnTo>
                  <a:lnTo>
                    <a:pt x="3653" y="18749"/>
                  </a:lnTo>
                  <a:lnTo>
                    <a:pt x="3653" y="29469"/>
                  </a:lnTo>
                  <a:lnTo>
                    <a:pt x="1243" y="31879"/>
                  </a:lnTo>
                  <a:cubicBezTo>
                    <a:pt x="1118" y="31787"/>
                    <a:pt x="967" y="31742"/>
                    <a:pt x="816" y="31742"/>
                  </a:cubicBezTo>
                  <a:cubicBezTo>
                    <a:pt x="627" y="31742"/>
                    <a:pt x="436" y="31813"/>
                    <a:pt x="297" y="31953"/>
                  </a:cubicBezTo>
                  <a:cubicBezTo>
                    <a:pt x="1" y="32249"/>
                    <a:pt x="1" y="32707"/>
                    <a:pt x="297" y="33003"/>
                  </a:cubicBezTo>
                  <a:cubicBezTo>
                    <a:pt x="437" y="33143"/>
                    <a:pt x="626" y="33214"/>
                    <a:pt x="814" y="33214"/>
                  </a:cubicBezTo>
                  <a:cubicBezTo>
                    <a:pt x="1003" y="33214"/>
                    <a:pt x="1191" y="33143"/>
                    <a:pt x="1332" y="33003"/>
                  </a:cubicBezTo>
                  <a:cubicBezTo>
                    <a:pt x="1598" y="32737"/>
                    <a:pt x="1627" y="32323"/>
                    <a:pt x="1406" y="32027"/>
                  </a:cubicBezTo>
                  <a:lnTo>
                    <a:pt x="3875" y="29558"/>
                  </a:lnTo>
                  <a:lnTo>
                    <a:pt x="3875" y="18838"/>
                  </a:lnTo>
                  <a:lnTo>
                    <a:pt x="9065" y="13648"/>
                  </a:lnTo>
                  <a:lnTo>
                    <a:pt x="14314" y="13648"/>
                  </a:lnTo>
                  <a:lnTo>
                    <a:pt x="22032" y="5929"/>
                  </a:lnTo>
                  <a:lnTo>
                    <a:pt x="22032" y="1449"/>
                  </a:lnTo>
                  <a:cubicBezTo>
                    <a:pt x="22165" y="1420"/>
                    <a:pt x="22284" y="1361"/>
                    <a:pt x="22387" y="1257"/>
                  </a:cubicBezTo>
                  <a:cubicBezTo>
                    <a:pt x="22683" y="976"/>
                    <a:pt x="22683" y="503"/>
                    <a:pt x="22387" y="207"/>
                  </a:cubicBezTo>
                  <a:cubicBezTo>
                    <a:pt x="22239" y="74"/>
                    <a:pt x="22062" y="0"/>
                    <a:pt x="21870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1"/>
            <p:cNvSpPr/>
            <p:nvPr/>
          </p:nvSpPr>
          <p:spPr>
            <a:xfrm>
              <a:off x="-361631" y="4510315"/>
              <a:ext cx="674856" cy="657374"/>
            </a:xfrm>
            <a:custGeom>
              <a:rect b="b" l="l" r="r" t="t"/>
              <a:pathLst>
                <a:path extrusionOk="0" h="17184" w="17641">
                  <a:moveTo>
                    <a:pt x="16857" y="1"/>
                  </a:moveTo>
                  <a:cubicBezTo>
                    <a:pt x="16664" y="15"/>
                    <a:pt x="16487" y="104"/>
                    <a:pt x="16354" y="237"/>
                  </a:cubicBezTo>
                  <a:cubicBezTo>
                    <a:pt x="16221" y="385"/>
                    <a:pt x="16147" y="577"/>
                    <a:pt x="16147" y="769"/>
                  </a:cubicBezTo>
                  <a:cubicBezTo>
                    <a:pt x="16162" y="962"/>
                    <a:pt x="16236" y="1139"/>
                    <a:pt x="16369" y="1272"/>
                  </a:cubicBezTo>
                  <a:cubicBezTo>
                    <a:pt x="16369" y="1272"/>
                    <a:pt x="16383" y="1287"/>
                    <a:pt x="16383" y="1287"/>
                  </a:cubicBezTo>
                  <a:cubicBezTo>
                    <a:pt x="16502" y="1390"/>
                    <a:pt x="16650" y="1464"/>
                    <a:pt x="16812" y="1479"/>
                  </a:cubicBezTo>
                  <a:lnTo>
                    <a:pt x="16812" y="5826"/>
                  </a:lnTo>
                  <a:lnTo>
                    <a:pt x="9064" y="13574"/>
                  </a:lnTo>
                  <a:lnTo>
                    <a:pt x="3416" y="13574"/>
                  </a:lnTo>
                  <a:lnTo>
                    <a:pt x="1154" y="15837"/>
                  </a:lnTo>
                  <a:cubicBezTo>
                    <a:pt x="1050" y="15759"/>
                    <a:pt x="925" y="15715"/>
                    <a:pt x="786" y="15715"/>
                  </a:cubicBezTo>
                  <a:cubicBezTo>
                    <a:pt x="766" y="15715"/>
                    <a:pt x="746" y="15716"/>
                    <a:pt x="725" y="15718"/>
                  </a:cubicBezTo>
                  <a:cubicBezTo>
                    <a:pt x="311" y="15733"/>
                    <a:pt x="0" y="16073"/>
                    <a:pt x="15" y="16472"/>
                  </a:cubicBezTo>
                  <a:cubicBezTo>
                    <a:pt x="15" y="16665"/>
                    <a:pt x="104" y="16842"/>
                    <a:pt x="222" y="16975"/>
                  </a:cubicBezTo>
                  <a:cubicBezTo>
                    <a:pt x="359" y="17098"/>
                    <a:pt x="534" y="17184"/>
                    <a:pt x="736" y="17184"/>
                  </a:cubicBezTo>
                  <a:cubicBezTo>
                    <a:pt x="752" y="17184"/>
                    <a:pt x="768" y="17183"/>
                    <a:pt x="784" y="17182"/>
                  </a:cubicBezTo>
                  <a:cubicBezTo>
                    <a:pt x="1183" y="17167"/>
                    <a:pt x="1509" y="16827"/>
                    <a:pt x="1494" y="16428"/>
                  </a:cubicBezTo>
                  <a:cubicBezTo>
                    <a:pt x="1479" y="16251"/>
                    <a:pt x="1420" y="16103"/>
                    <a:pt x="1316" y="15984"/>
                  </a:cubicBezTo>
                  <a:lnTo>
                    <a:pt x="3505" y="13796"/>
                  </a:lnTo>
                  <a:lnTo>
                    <a:pt x="9153" y="13796"/>
                  </a:lnTo>
                  <a:lnTo>
                    <a:pt x="17034" y="5915"/>
                  </a:lnTo>
                  <a:lnTo>
                    <a:pt x="17034" y="1464"/>
                  </a:lnTo>
                  <a:cubicBezTo>
                    <a:pt x="17182" y="1435"/>
                    <a:pt x="17330" y="1361"/>
                    <a:pt x="17433" y="1243"/>
                  </a:cubicBezTo>
                  <a:cubicBezTo>
                    <a:pt x="17566" y="1095"/>
                    <a:pt x="17640" y="917"/>
                    <a:pt x="17626" y="710"/>
                  </a:cubicBezTo>
                  <a:cubicBezTo>
                    <a:pt x="17626" y="518"/>
                    <a:pt x="17537" y="341"/>
                    <a:pt x="17389" y="208"/>
                  </a:cubicBezTo>
                  <a:cubicBezTo>
                    <a:pt x="17256" y="74"/>
                    <a:pt x="17078" y="1"/>
                    <a:pt x="16886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1"/>
            <p:cNvSpPr/>
            <p:nvPr/>
          </p:nvSpPr>
          <p:spPr>
            <a:xfrm>
              <a:off x="248108" y="3801573"/>
              <a:ext cx="763685" cy="661850"/>
            </a:xfrm>
            <a:custGeom>
              <a:rect b="b" l="l" r="r" t="t"/>
              <a:pathLst>
                <a:path extrusionOk="0" h="17301" w="19963">
                  <a:moveTo>
                    <a:pt x="19149" y="0"/>
                  </a:moveTo>
                  <a:cubicBezTo>
                    <a:pt x="18972" y="0"/>
                    <a:pt x="18779" y="60"/>
                    <a:pt x="18631" y="207"/>
                  </a:cubicBezTo>
                  <a:cubicBezTo>
                    <a:pt x="18365" y="474"/>
                    <a:pt x="18351" y="902"/>
                    <a:pt x="18572" y="1183"/>
                  </a:cubicBezTo>
                  <a:lnTo>
                    <a:pt x="11046" y="8724"/>
                  </a:lnTo>
                  <a:lnTo>
                    <a:pt x="5841" y="8724"/>
                  </a:lnTo>
                  <a:lnTo>
                    <a:pt x="622" y="13929"/>
                  </a:lnTo>
                  <a:lnTo>
                    <a:pt x="622" y="15851"/>
                  </a:lnTo>
                  <a:cubicBezTo>
                    <a:pt x="504" y="15881"/>
                    <a:pt x="385" y="15940"/>
                    <a:pt x="297" y="16043"/>
                  </a:cubicBezTo>
                  <a:cubicBezTo>
                    <a:pt x="1" y="16324"/>
                    <a:pt x="1" y="16798"/>
                    <a:pt x="297" y="17078"/>
                  </a:cubicBezTo>
                  <a:cubicBezTo>
                    <a:pt x="437" y="17226"/>
                    <a:pt x="626" y="17300"/>
                    <a:pt x="814" y="17300"/>
                  </a:cubicBezTo>
                  <a:cubicBezTo>
                    <a:pt x="1003" y="17300"/>
                    <a:pt x="1191" y="17226"/>
                    <a:pt x="1332" y="17078"/>
                  </a:cubicBezTo>
                  <a:cubicBezTo>
                    <a:pt x="1627" y="16798"/>
                    <a:pt x="1627" y="16324"/>
                    <a:pt x="1332" y="16043"/>
                  </a:cubicBezTo>
                  <a:cubicBezTo>
                    <a:pt x="1199" y="15896"/>
                    <a:pt x="1021" y="15836"/>
                    <a:pt x="844" y="15822"/>
                  </a:cubicBezTo>
                  <a:lnTo>
                    <a:pt x="844" y="14033"/>
                  </a:lnTo>
                  <a:lnTo>
                    <a:pt x="5930" y="8946"/>
                  </a:lnTo>
                  <a:lnTo>
                    <a:pt x="11135" y="8946"/>
                  </a:lnTo>
                  <a:lnTo>
                    <a:pt x="18735" y="1346"/>
                  </a:lnTo>
                  <a:cubicBezTo>
                    <a:pt x="18863" y="1429"/>
                    <a:pt x="19008" y="1471"/>
                    <a:pt x="19153" y="1471"/>
                  </a:cubicBezTo>
                  <a:cubicBezTo>
                    <a:pt x="19342" y="1471"/>
                    <a:pt x="19530" y="1400"/>
                    <a:pt x="19681" y="1257"/>
                  </a:cubicBezTo>
                  <a:cubicBezTo>
                    <a:pt x="19962" y="962"/>
                    <a:pt x="19962" y="503"/>
                    <a:pt x="19681" y="207"/>
                  </a:cubicBezTo>
                  <a:cubicBezTo>
                    <a:pt x="19533" y="60"/>
                    <a:pt x="19341" y="0"/>
                    <a:pt x="19149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1"/>
            <p:cNvSpPr/>
            <p:nvPr/>
          </p:nvSpPr>
          <p:spPr>
            <a:xfrm>
              <a:off x="-277356" y="5105939"/>
              <a:ext cx="470651" cy="221841"/>
            </a:xfrm>
            <a:custGeom>
              <a:rect b="b" l="l" r="r" t="t"/>
              <a:pathLst>
                <a:path extrusionOk="0" h="5799" w="12303">
                  <a:moveTo>
                    <a:pt x="11519" y="0"/>
                  </a:moveTo>
                  <a:cubicBezTo>
                    <a:pt x="11164" y="15"/>
                    <a:pt x="10883" y="267"/>
                    <a:pt x="10824" y="607"/>
                  </a:cubicBezTo>
                  <a:lnTo>
                    <a:pt x="4939" y="607"/>
                  </a:lnTo>
                  <a:lnTo>
                    <a:pt x="1124" y="4421"/>
                  </a:lnTo>
                  <a:cubicBezTo>
                    <a:pt x="1006" y="4362"/>
                    <a:pt x="873" y="4318"/>
                    <a:pt x="725" y="4318"/>
                  </a:cubicBezTo>
                  <a:cubicBezTo>
                    <a:pt x="326" y="4333"/>
                    <a:pt x="1" y="4688"/>
                    <a:pt x="15" y="5087"/>
                  </a:cubicBezTo>
                  <a:cubicBezTo>
                    <a:pt x="30" y="5279"/>
                    <a:pt x="104" y="5457"/>
                    <a:pt x="237" y="5590"/>
                  </a:cubicBezTo>
                  <a:cubicBezTo>
                    <a:pt x="237" y="5590"/>
                    <a:pt x="252" y="5604"/>
                    <a:pt x="252" y="5604"/>
                  </a:cubicBezTo>
                  <a:cubicBezTo>
                    <a:pt x="387" y="5726"/>
                    <a:pt x="560" y="5798"/>
                    <a:pt x="735" y="5798"/>
                  </a:cubicBezTo>
                  <a:cubicBezTo>
                    <a:pt x="752" y="5798"/>
                    <a:pt x="768" y="5798"/>
                    <a:pt x="784" y="5797"/>
                  </a:cubicBezTo>
                  <a:cubicBezTo>
                    <a:pt x="1198" y="5782"/>
                    <a:pt x="1509" y="5442"/>
                    <a:pt x="1494" y="5028"/>
                  </a:cubicBezTo>
                  <a:cubicBezTo>
                    <a:pt x="1494" y="4850"/>
                    <a:pt x="1405" y="4688"/>
                    <a:pt x="1302" y="4569"/>
                  </a:cubicBezTo>
                  <a:lnTo>
                    <a:pt x="5028" y="828"/>
                  </a:lnTo>
                  <a:lnTo>
                    <a:pt x="10824" y="828"/>
                  </a:lnTo>
                  <a:cubicBezTo>
                    <a:pt x="10839" y="991"/>
                    <a:pt x="10913" y="1139"/>
                    <a:pt x="11031" y="1257"/>
                  </a:cubicBezTo>
                  <a:cubicBezTo>
                    <a:pt x="11154" y="1381"/>
                    <a:pt x="11341" y="1466"/>
                    <a:pt x="11533" y="1466"/>
                  </a:cubicBezTo>
                  <a:cubicBezTo>
                    <a:pt x="11548" y="1466"/>
                    <a:pt x="11563" y="1465"/>
                    <a:pt x="11578" y="1464"/>
                  </a:cubicBezTo>
                  <a:cubicBezTo>
                    <a:pt x="11977" y="1449"/>
                    <a:pt x="12303" y="1109"/>
                    <a:pt x="12288" y="710"/>
                  </a:cubicBezTo>
                  <a:cubicBezTo>
                    <a:pt x="12273" y="311"/>
                    <a:pt x="11948" y="0"/>
                    <a:pt x="11549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1"/>
            <p:cNvSpPr/>
            <p:nvPr/>
          </p:nvSpPr>
          <p:spPr>
            <a:xfrm>
              <a:off x="-301686" y="4910228"/>
              <a:ext cx="597926" cy="532357"/>
            </a:xfrm>
            <a:custGeom>
              <a:rect b="b" l="l" r="r" t="t"/>
              <a:pathLst>
                <a:path extrusionOk="0" h="13916" w="15630">
                  <a:moveTo>
                    <a:pt x="14831" y="0"/>
                  </a:moveTo>
                  <a:cubicBezTo>
                    <a:pt x="14639" y="0"/>
                    <a:pt x="14447" y="60"/>
                    <a:pt x="14299" y="207"/>
                  </a:cubicBezTo>
                  <a:cubicBezTo>
                    <a:pt x="14018" y="503"/>
                    <a:pt x="14018" y="961"/>
                    <a:pt x="14299" y="1257"/>
                  </a:cubicBezTo>
                  <a:cubicBezTo>
                    <a:pt x="14432" y="1376"/>
                    <a:pt x="14580" y="1449"/>
                    <a:pt x="14743" y="1464"/>
                  </a:cubicBezTo>
                  <a:lnTo>
                    <a:pt x="14743" y="5974"/>
                  </a:lnTo>
                  <a:lnTo>
                    <a:pt x="12303" y="8429"/>
                  </a:lnTo>
                  <a:lnTo>
                    <a:pt x="5383" y="8429"/>
                  </a:lnTo>
                  <a:lnTo>
                    <a:pt x="1198" y="12598"/>
                  </a:lnTo>
                  <a:cubicBezTo>
                    <a:pt x="1065" y="12495"/>
                    <a:pt x="903" y="12436"/>
                    <a:pt x="725" y="12436"/>
                  </a:cubicBezTo>
                  <a:cubicBezTo>
                    <a:pt x="311" y="12465"/>
                    <a:pt x="1" y="12805"/>
                    <a:pt x="15" y="13204"/>
                  </a:cubicBezTo>
                  <a:cubicBezTo>
                    <a:pt x="15" y="13397"/>
                    <a:pt x="104" y="13574"/>
                    <a:pt x="222" y="13707"/>
                  </a:cubicBezTo>
                  <a:cubicBezTo>
                    <a:pt x="360" y="13831"/>
                    <a:pt x="535" y="13916"/>
                    <a:pt x="725" y="13916"/>
                  </a:cubicBezTo>
                  <a:cubicBezTo>
                    <a:pt x="739" y="13916"/>
                    <a:pt x="754" y="13915"/>
                    <a:pt x="770" y="13914"/>
                  </a:cubicBezTo>
                  <a:cubicBezTo>
                    <a:pt x="1184" y="13899"/>
                    <a:pt x="1509" y="13559"/>
                    <a:pt x="1479" y="13145"/>
                  </a:cubicBezTo>
                  <a:cubicBezTo>
                    <a:pt x="1479" y="13012"/>
                    <a:pt x="1435" y="12879"/>
                    <a:pt x="1361" y="12761"/>
                  </a:cubicBezTo>
                  <a:lnTo>
                    <a:pt x="5472" y="8650"/>
                  </a:lnTo>
                  <a:lnTo>
                    <a:pt x="12392" y="8650"/>
                  </a:lnTo>
                  <a:lnTo>
                    <a:pt x="14964" y="6063"/>
                  </a:lnTo>
                  <a:lnTo>
                    <a:pt x="14964" y="1464"/>
                  </a:lnTo>
                  <a:cubicBezTo>
                    <a:pt x="15112" y="1435"/>
                    <a:pt x="15245" y="1361"/>
                    <a:pt x="15349" y="1257"/>
                  </a:cubicBezTo>
                  <a:cubicBezTo>
                    <a:pt x="15630" y="961"/>
                    <a:pt x="15630" y="503"/>
                    <a:pt x="15349" y="207"/>
                  </a:cubicBezTo>
                  <a:cubicBezTo>
                    <a:pt x="15201" y="60"/>
                    <a:pt x="15009" y="0"/>
                    <a:pt x="14831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1"/>
            <p:cNvSpPr/>
            <p:nvPr/>
          </p:nvSpPr>
          <p:spPr>
            <a:xfrm>
              <a:off x="-195912" y="3984277"/>
              <a:ext cx="1620061" cy="1527905"/>
            </a:xfrm>
            <a:custGeom>
              <a:rect b="b" l="l" r="r" t="t"/>
              <a:pathLst>
                <a:path extrusionOk="0" h="39940" w="42349">
                  <a:moveTo>
                    <a:pt x="35118" y="0"/>
                  </a:moveTo>
                  <a:cubicBezTo>
                    <a:pt x="34926" y="0"/>
                    <a:pt x="34748" y="74"/>
                    <a:pt x="34600" y="222"/>
                  </a:cubicBezTo>
                  <a:cubicBezTo>
                    <a:pt x="34305" y="518"/>
                    <a:pt x="34305" y="976"/>
                    <a:pt x="34600" y="1272"/>
                  </a:cubicBezTo>
                  <a:cubicBezTo>
                    <a:pt x="34748" y="1420"/>
                    <a:pt x="34941" y="1479"/>
                    <a:pt x="35133" y="1479"/>
                  </a:cubicBezTo>
                  <a:lnTo>
                    <a:pt x="35133" y="7586"/>
                  </a:lnTo>
                  <a:lnTo>
                    <a:pt x="33994" y="8724"/>
                  </a:lnTo>
                  <a:lnTo>
                    <a:pt x="33994" y="8902"/>
                  </a:lnTo>
                  <a:lnTo>
                    <a:pt x="26601" y="16310"/>
                  </a:lnTo>
                  <a:lnTo>
                    <a:pt x="21544" y="16310"/>
                  </a:lnTo>
                  <a:lnTo>
                    <a:pt x="17419" y="20435"/>
                  </a:lnTo>
                  <a:lnTo>
                    <a:pt x="17419" y="31318"/>
                  </a:lnTo>
                  <a:lnTo>
                    <a:pt x="12953" y="35783"/>
                  </a:lnTo>
                  <a:lnTo>
                    <a:pt x="4037" y="35783"/>
                  </a:lnTo>
                  <a:lnTo>
                    <a:pt x="1198" y="38622"/>
                  </a:lnTo>
                  <a:cubicBezTo>
                    <a:pt x="1065" y="38518"/>
                    <a:pt x="888" y="38459"/>
                    <a:pt x="725" y="38459"/>
                  </a:cubicBezTo>
                  <a:cubicBezTo>
                    <a:pt x="518" y="38474"/>
                    <a:pt x="341" y="38563"/>
                    <a:pt x="208" y="38696"/>
                  </a:cubicBezTo>
                  <a:cubicBezTo>
                    <a:pt x="75" y="38844"/>
                    <a:pt x="1" y="39036"/>
                    <a:pt x="16" y="39228"/>
                  </a:cubicBezTo>
                  <a:cubicBezTo>
                    <a:pt x="16" y="39420"/>
                    <a:pt x="89" y="39598"/>
                    <a:pt x="223" y="39731"/>
                  </a:cubicBezTo>
                  <a:cubicBezTo>
                    <a:pt x="237" y="39731"/>
                    <a:pt x="237" y="39746"/>
                    <a:pt x="252" y="39746"/>
                  </a:cubicBezTo>
                  <a:cubicBezTo>
                    <a:pt x="387" y="39868"/>
                    <a:pt x="548" y="39940"/>
                    <a:pt x="733" y="39940"/>
                  </a:cubicBezTo>
                  <a:cubicBezTo>
                    <a:pt x="750" y="39940"/>
                    <a:pt x="767" y="39939"/>
                    <a:pt x="784" y="39938"/>
                  </a:cubicBezTo>
                  <a:cubicBezTo>
                    <a:pt x="977" y="39938"/>
                    <a:pt x="1154" y="39849"/>
                    <a:pt x="1287" y="39701"/>
                  </a:cubicBezTo>
                  <a:cubicBezTo>
                    <a:pt x="1420" y="39568"/>
                    <a:pt x="1494" y="39376"/>
                    <a:pt x="1494" y="39169"/>
                  </a:cubicBezTo>
                  <a:cubicBezTo>
                    <a:pt x="1479" y="39036"/>
                    <a:pt x="1435" y="38888"/>
                    <a:pt x="1346" y="38770"/>
                  </a:cubicBezTo>
                  <a:lnTo>
                    <a:pt x="4126" y="36005"/>
                  </a:lnTo>
                  <a:lnTo>
                    <a:pt x="13042" y="36005"/>
                  </a:lnTo>
                  <a:lnTo>
                    <a:pt x="17641" y="31406"/>
                  </a:lnTo>
                  <a:lnTo>
                    <a:pt x="17641" y="20524"/>
                  </a:lnTo>
                  <a:lnTo>
                    <a:pt x="21633" y="16517"/>
                  </a:lnTo>
                  <a:lnTo>
                    <a:pt x="26690" y="16517"/>
                  </a:lnTo>
                  <a:lnTo>
                    <a:pt x="33994" y="9212"/>
                  </a:lnTo>
                  <a:lnTo>
                    <a:pt x="33994" y="12125"/>
                  </a:lnTo>
                  <a:lnTo>
                    <a:pt x="38016" y="12125"/>
                  </a:lnTo>
                  <a:lnTo>
                    <a:pt x="42171" y="7970"/>
                  </a:lnTo>
                  <a:lnTo>
                    <a:pt x="42348" y="7793"/>
                  </a:lnTo>
                  <a:cubicBezTo>
                    <a:pt x="42289" y="7748"/>
                    <a:pt x="42245" y="7689"/>
                    <a:pt x="42186" y="7645"/>
                  </a:cubicBezTo>
                  <a:lnTo>
                    <a:pt x="37913" y="11903"/>
                  </a:lnTo>
                  <a:lnTo>
                    <a:pt x="34216" y="11903"/>
                  </a:lnTo>
                  <a:lnTo>
                    <a:pt x="34216" y="9005"/>
                  </a:lnTo>
                  <a:lnTo>
                    <a:pt x="35355" y="7867"/>
                  </a:lnTo>
                  <a:lnTo>
                    <a:pt x="35355" y="7689"/>
                  </a:lnTo>
                  <a:lnTo>
                    <a:pt x="39598" y="3446"/>
                  </a:lnTo>
                  <a:cubicBezTo>
                    <a:pt x="39569" y="3372"/>
                    <a:pt x="39539" y="3298"/>
                    <a:pt x="39509" y="3224"/>
                  </a:cubicBezTo>
                  <a:lnTo>
                    <a:pt x="38874" y="3845"/>
                  </a:lnTo>
                  <a:lnTo>
                    <a:pt x="35355" y="7379"/>
                  </a:lnTo>
                  <a:lnTo>
                    <a:pt x="35355" y="1449"/>
                  </a:lnTo>
                  <a:cubicBezTo>
                    <a:pt x="35458" y="1405"/>
                    <a:pt x="35562" y="1346"/>
                    <a:pt x="35650" y="1272"/>
                  </a:cubicBezTo>
                  <a:cubicBezTo>
                    <a:pt x="35931" y="976"/>
                    <a:pt x="35931" y="518"/>
                    <a:pt x="35650" y="222"/>
                  </a:cubicBezTo>
                  <a:cubicBezTo>
                    <a:pt x="35502" y="74"/>
                    <a:pt x="35310" y="0"/>
                    <a:pt x="35118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1"/>
            <p:cNvSpPr/>
            <p:nvPr/>
          </p:nvSpPr>
          <p:spPr>
            <a:xfrm>
              <a:off x="-564150" y="3615465"/>
              <a:ext cx="1260311" cy="1109280"/>
            </a:xfrm>
            <a:custGeom>
              <a:rect b="b" l="l" r="r" t="t"/>
              <a:pathLst>
                <a:path extrusionOk="0" h="28997" w="32945">
                  <a:moveTo>
                    <a:pt x="32131" y="1"/>
                  </a:moveTo>
                  <a:cubicBezTo>
                    <a:pt x="31954" y="1"/>
                    <a:pt x="31762" y="75"/>
                    <a:pt x="31614" y="208"/>
                  </a:cubicBezTo>
                  <a:cubicBezTo>
                    <a:pt x="31496" y="326"/>
                    <a:pt x="31436" y="474"/>
                    <a:pt x="31407" y="622"/>
                  </a:cubicBezTo>
                  <a:lnTo>
                    <a:pt x="27001" y="622"/>
                  </a:lnTo>
                  <a:lnTo>
                    <a:pt x="21796" y="5841"/>
                  </a:lnTo>
                  <a:lnTo>
                    <a:pt x="21796" y="11105"/>
                  </a:lnTo>
                  <a:lnTo>
                    <a:pt x="14196" y="18705"/>
                  </a:lnTo>
                  <a:lnTo>
                    <a:pt x="8961" y="18705"/>
                  </a:lnTo>
                  <a:lnTo>
                    <a:pt x="4304" y="23363"/>
                  </a:lnTo>
                  <a:cubicBezTo>
                    <a:pt x="4171" y="23259"/>
                    <a:pt x="4008" y="23215"/>
                    <a:pt x="3845" y="23215"/>
                  </a:cubicBezTo>
                  <a:cubicBezTo>
                    <a:pt x="3638" y="23230"/>
                    <a:pt x="3461" y="23304"/>
                    <a:pt x="3328" y="23452"/>
                  </a:cubicBezTo>
                  <a:cubicBezTo>
                    <a:pt x="3195" y="23600"/>
                    <a:pt x="3121" y="23792"/>
                    <a:pt x="3136" y="23984"/>
                  </a:cubicBezTo>
                  <a:cubicBezTo>
                    <a:pt x="3136" y="24176"/>
                    <a:pt x="3210" y="24339"/>
                    <a:pt x="3343" y="24472"/>
                  </a:cubicBezTo>
                  <a:cubicBezTo>
                    <a:pt x="3357" y="24487"/>
                    <a:pt x="3357" y="24487"/>
                    <a:pt x="3372" y="24502"/>
                  </a:cubicBezTo>
                  <a:cubicBezTo>
                    <a:pt x="3505" y="24635"/>
                    <a:pt x="3697" y="24694"/>
                    <a:pt x="3890" y="24694"/>
                  </a:cubicBezTo>
                  <a:cubicBezTo>
                    <a:pt x="3964" y="24694"/>
                    <a:pt x="4038" y="24664"/>
                    <a:pt x="4111" y="24649"/>
                  </a:cubicBezTo>
                  <a:lnTo>
                    <a:pt x="4111" y="24649"/>
                  </a:lnTo>
                  <a:lnTo>
                    <a:pt x="1125" y="27621"/>
                  </a:lnTo>
                  <a:cubicBezTo>
                    <a:pt x="1006" y="27547"/>
                    <a:pt x="859" y="27518"/>
                    <a:pt x="711" y="27518"/>
                  </a:cubicBezTo>
                  <a:cubicBezTo>
                    <a:pt x="518" y="27518"/>
                    <a:pt x="341" y="27607"/>
                    <a:pt x="208" y="27754"/>
                  </a:cubicBezTo>
                  <a:cubicBezTo>
                    <a:pt x="60" y="27902"/>
                    <a:pt x="1" y="28080"/>
                    <a:pt x="1" y="28287"/>
                  </a:cubicBezTo>
                  <a:cubicBezTo>
                    <a:pt x="16" y="28479"/>
                    <a:pt x="90" y="28642"/>
                    <a:pt x="223" y="28775"/>
                  </a:cubicBezTo>
                  <a:cubicBezTo>
                    <a:pt x="223" y="28790"/>
                    <a:pt x="237" y="28790"/>
                    <a:pt x="237" y="28804"/>
                  </a:cubicBezTo>
                  <a:cubicBezTo>
                    <a:pt x="385" y="28937"/>
                    <a:pt x="578" y="28997"/>
                    <a:pt x="770" y="28997"/>
                  </a:cubicBezTo>
                  <a:cubicBezTo>
                    <a:pt x="962" y="28982"/>
                    <a:pt x="1154" y="28908"/>
                    <a:pt x="1287" y="28760"/>
                  </a:cubicBezTo>
                  <a:cubicBezTo>
                    <a:pt x="1420" y="28612"/>
                    <a:pt x="1494" y="28420"/>
                    <a:pt x="1480" y="28228"/>
                  </a:cubicBezTo>
                  <a:cubicBezTo>
                    <a:pt x="1480" y="28050"/>
                    <a:pt x="1406" y="27902"/>
                    <a:pt x="1302" y="27769"/>
                  </a:cubicBezTo>
                  <a:lnTo>
                    <a:pt x="4259" y="24812"/>
                  </a:lnTo>
                  <a:cubicBezTo>
                    <a:pt x="4392" y="24945"/>
                    <a:pt x="4585" y="25004"/>
                    <a:pt x="4762" y="25004"/>
                  </a:cubicBezTo>
                  <a:cubicBezTo>
                    <a:pt x="4969" y="24989"/>
                    <a:pt x="5147" y="24901"/>
                    <a:pt x="5280" y="24768"/>
                  </a:cubicBezTo>
                  <a:cubicBezTo>
                    <a:pt x="5413" y="24620"/>
                    <a:pt x="5487" y="24428"/>
                    <a:pt x="5472" y="24235"/>
                  </a:cubicBezTo>
                  <a:cubicBezTo>
                    <a:pt x="5472" y="24206"/>
                    <a:pt x="5472" y="24176"/>
                    <a:pt x="5457" y="24132"/>
                  </a:cubicBezTo>
                  <a:lnTo>
                    <a:pt x="5457" y="24132"/>
                  </a:lnTo>
                  <a:cubicBezTo>
                    <a:pt x="5487" y="24191"/>
                    <a:pt x="5531" y="24235"/>
                    <a:pt x="5561" y="24265"/>
                  </a:cubicBezTo>
                  <a:cubicBezTo>
                    <a:pt x="5575" y="24280"/>
                    <a:pt x="5575" y="24280"/>
                    <a:pt x="5590" y="24295"/>
                  </a:cubicBezTo>
                  <a:cubicBezTo>
                    <a:pt x="5725" y="24416"/>
                    <a:pt x="5886" y="24489"/>
                    <a:pt x="6071" y="24489"/>
                  </a:cubicBezTo>
                  <a:cubicBezTo>
                    <a:pt x="6088" y="24489"/>
                    <a:pt x="6105" y="24488"/>
                    <a:pt x="6122" y="24487"/>
                  </a:cubicBezTo>
                  <a:cubicBezTo>
                    <a:pt x="6315" y="24472"/>
                    <a:pt x="6492" y="24398"/>
                    <a:pt x="6625" y="24250"/>
                  </a:cubicBezTo>
                  <a:cubicBezTo>
                    <a:pt x="6729" y="24147"/>
                    <a:pt x="6788" y="24028"/>
                    <a:pt x="6817" y="23895"/>
                  </a:cubicBezTo>
                  <a:lnTo>
                    <a:pt x="11712" y="23895"/>
                  </a:lnTo>
                  <a:lnTo>
                    <a:pt x="12436" y="23171"/>
                  </a:lnTo>
                  <a:lnTo>
                    <a:pt x="12436" y="21382"/>
                  </a:lnTo>
                  <a:cubicBezTo>
                    <a:pt x="12584" y="21352"/>
                    <a:pt x="12717" y="21278"/>
                    <a:pt x="12821" y="21160"/>
                  </a:cubicBezTo>
                  <a:cubicBezTo>
                    <a:pt x="12954" y="21027"/>
                    <a:pt x="13028" y="20835"/>
                    <a:pt x="13013" y="20642"/>
                  </a:cubicBezTo>
                  <a:cubicBezTo>
                    <a:pt x="12998" y="20435"/>
                    <a:pt x="12909" y="20258"/>
                    <a:pt x="12776" y="20125"/>
                  </a:cubicBezTo>
                  <a:cubicBezTo>
                    <a:pt x="12641" y="20003"/>
                    <a:pt x="12468" y="19931"/>
                    <a:pt x="12293" y="19931"/>
                  </a:cubicBezTo>
                  <a:cubicBezTo>
                    <a:pt x="12276" y="19931"/>
                    <a:pt x="12260" y="19931"/>
                    <a:pt x="12244" y="19933"/>
                  </a:cubicBezTo>
                  <a:cubicBezTo>
                    <a:pt x="12052" y="19933"/>
                    <a:pt x="11859" y="20021"/>
                    <a:pt x="11726" y="20169"/>
                  </a:cubicBezTo>
                  <a:cubicBezTo>
                    <a:pt x="11593" y="20302"/>
                    <a:pt x="11534" y="20494"/>
                    <a:pt x="11534" y="20687"/>
                  </a:cubicBezTo>
                  <a:cubicBezTo>
                    <a:pt x="11549" y="20879"/>
                    <a:pt x="11623" y="21056"/>
                    <a:pt x="11756" y="21189"/>
                  </a:cubicBezTo>
                  <a:cubicBezTo>
                    <a:pt x="11756" y="21189"/>
                    <a:pt x="11771" y="21204"/>
                    <a:pt x="11771" y="21204"/>
                  </a:cubicBezTo>
                  <a:cubicBezTo>
                    <a:pt x="11904" y="21322"/>
                    <a:pt x="12052" y="21382"/>
                    <a:pt x="12214" y="21396"/>
                  </a:cubicBezTo>
                  <a:lnTo>
                    <a:pt x="12214" y="23082"/>
                  </a:lnTo>
                  <a:lnTo>
                    <a:pt x="11623" y="23673"/>
                  </a:lnTo>
                  <a:lnTo>
                    <a:pt x="6817" y="23673"/>
                  </a:lnTo>
                  <a:cubicBezTo>
                    <a:pt x="6803" y="23496"/>
                    <a:pt x="6729" y="23333"/>
                    <a:pt x="6596" y="23200"/>
                  </a:cubicBezTo>
                  <a:cubicBezTo>
                    <a:pt x="6448" y="23067"/>
                    <a:pt x="6255" y="23008"/>
                    <a:pt x="6063" y="23008"/>
                  </a:cubicBezTo>
                  <a:cubicBezTo>
                    <a:pt x="5856" y="23023"/>
                    <a:pt x="5679" y="23097"/>
                    <a:pt x="5546" y="23245"/>
                  </a:cubicBezTo>
                  <a:cubicBezTo>
                    <a:pt x="5413" y="23393"/>
                    <a:pt x="5339" y="23585"/>
                    <a:pt x="5354" y="23777"/>
                  </a:cubicBezTo>
                  <a:cubicBezTo>
                    <a:pt x="5354" y="23807"/>
                    <a:pt x="5354" y="23836"/>
                    <a:pt x="5368" y="23866"/>
                  </a:cubicBezTo>
                  <a:cubicBezTo>
                    <a:pt x="5324" y="23821"/>
                    <a:pt x="5294" y="23762"/>
                    <a:pt x="5235" y="23718"/>
                  </a:cubicBezTo>
                  <a:cubicBezTo>
                    <a:pt x="5113" y="23596"/>
                    <a:pt x="4942" y="23524"/>
                    <a:pt x="4755" y="23524"/>
                  </a:cubicBezTo>
                  <a:cubicBezTo>
                    <a:pt x="4738" y="23524"/>
                    <a:pt x="4720" y="23524"/>
                    <a:pt x="4703" y="23526"/>
                  </a:cubicBezTo>
                  <a:cubicBezTo>
                    <a:pt x="4629" y="23526"/>
                    <a:pt x="4570" y="23540"/>
                    <a:pt x="4496" y="23570"/>
                  </a:cubicBezTo>
                  <a:cubicBezTo>
                    <a:pt x="4481" y="23555"/>
                    <a:pt x="4466" y="23526"/>
                    <a:pt x="4452" y="23511"/>
                  </a:cubicBezTo>
                  <a:lnTo>
                    <a:pt x="9050" y="18927"/>
                  </a:lnTo>
                  <a:lnTo>
                    <a:pt x="14284" y="18927"/>
                  </a:lnTo>
                  <a:lnTo>
                    <a:pt x="22018" y="11194"/>
                  </a:lnTo>
                  <a:lnTo>
                    <a:pt x="22018" y="5930"/>
                  </a:lnTo>
                  <a:lnTo>
                    <a:pt x="27104" y="844"/>
                  </a:lnTo>
                  <a:lnTo>
                    <a:pt x="31407" y="844"/>
                  </a:lnTo>
                  <a:cubicBezTo>
                    <a:pt x="31436" y="991"/>
                    <a:pt x="31496" y="1139"/>
                    <a:pt x="31614" y="1258"/>
                  </a:cubicBezTo>
                  <a:cubicBezTo>
                    <a:pt x="31762" y="1405"/>
                    <a:pt x="31950" y="1479"/>
                    <a:pt x="32139" y="1479"/>
                  </a:cubicBezTo>
                  <a:cubicBezTo>
                    <a:pt x="32327" y="1479"/>
                    <a:pt x="32516" y="1405"/>
                    <a:pt x="32664" y="1258"/>
                  </a:cubicBezTo>
                  <a:cubicBezTo>
                    <a:pt x="32945" y="977"/>
                    <a:pt x="32945" y="504"/>
                    <a:pt x="32664" y="208"/>
                  </a:cubicBezTo>
                  <a:cubicBezTo>
                    <a:pt x="32516" y="75"/>
                    <a:pt x="32324" y="1"/>
                    <a:pt x="32131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1"/>
            <p:cNvSpPr/>
            <p:nvPr/>
          </p:nvSpPr>
          <p:spPr>
            <a:xfrm>
              <a:off x="-186272" y="3843998"/>
              <a:ext cx="422565" cy="419160"/>
            </a:xfrm>
            <a:custGeom>
              <a:rect b="b" l="l" r="r" t="t"/>
              <a:pathLst>
                <a:path extrusionOk="0" h="10957" w="11046">
                  <a:moveTo>
                    <a:pt x="10232" y="0"/>
                  </a:moveTo>
                  <a:cubicBezTo>
                    <a:pt x="10040" y="0"/>
                    <a:pt x="9862" y="74"/>
                    <a:pt x="9715" y="207"/>
                  </a:cubicBezTo>
                  <a:cubicBezTo>
                    <a:pt x="9419" y="503"/>
                    <a:pt x="9419" y="962"/>
                    <a:pt x="9715" y="1257"/>
                  </a:cubicBezTo>
                  <a:cubicBezTo>
                    <a:pt x="9848" y="1390"/>
                    <a:pt x="10025" y="1464"/>
                    <a:pt x="10217" y="1464"/>
                  </a:cubicBezTo>
                  <a:lnTo>
                    <a:pt x="10217" y="4436"/>
                  </a:lnTo>
                  <a:lnTo>
                    <a:pt x="3918" y="10735"/>
                  </a:lnTo>
                  <a:lnTo>
                    <a:pt x="207" y="10735"/>
                  </a:lnTo>
                  <a:lnTo>
                    <a:pt x="207" y="7660"/>
                  </a:lnTo>
                  <a:lnTo>
                    <a:pt x="6417" y="1449"/>
                  </a:lnTo>
                  <a:cubicBezTo>
                    <a:pt x="6548" y="1535"/>
                    <a:pt x="6700" y="1579"/>
                    <a:pt x="6851" y="1579"/>
                  </a:cubicBezTo>
                  <a:cubicBezTo>
                    <a:pt x="7041" y="1579"/>
                    <a:pt x="7230" y="1509"/>
                    <a:pt x="7378" y="1361"/>
                  </a:cubicBezTo>
                  <a:cubicBezTo>
                    <a:pt x="7659" y="1080"/>
                    <a:pt x="7659" y="607"/>
                    <a:pt x="7378" y="326"/>
                  </a:cubicBezTo>
                  <a:cubicBezTo>
                    <a:pt x="7231" y="178"/>
                    <a:pt x="7038" y="104"/>
                    <a:pt x="6848" y="104"/>
                  </a:cubicBezTo>
                  <a:cubicBezTo>
                    <a:pt x="6658" y="104"/>
                    <a:pt x="6469" y="178"/>
                    <a:pt x="6329" y="326"/>
                  </a:cubicBezTo>
                  <a:cubicBezTo>
                    <a:pt x="6062" y="577"/>
                    <a:pt x="6048" y="1006"/>
                    <a:pt x="6269" y="1287"/>
                  </a:cubicBezTo>
                  <a:lnTo>
                    <a:pt x="0" y="7556"/>
                  </a:lnTo>
                  <a:lnTo>
                    <a:pt x="0" y="10957"/>
                  </a:lnTo>
                  <a:lnTo>
                    <a:pt x="4007" y="10957"/>
                  </a:lnTo>
                  <a:lnTo>
                    <a:pt x="10439" y="4525"/>
                  </a:lnTo>
                  <a:lnTo>
                    <a:pt x="10439" y="1435"/>
                  </a:lnTo>
                  <a:cubicBezTo>
                    <a:pt x="10557" y="1405"/>
                    <a:pt x="10661" y="1346"/>
                    <a:pt x="10750" y="1257"/>
                  </a:cubicBezTo>
                  <a:cubicBezTo>
                    <a:pt x="11045" y="962"/>
                    <a:pt x="11045" y="503"/>
                    <a:pt x="10750" y="207"/>
                  </a:cubicBezTo>
                  <a:cubicBezTo>
                    <a:pt x="10617" y="74"/>
                    <a:pt x="10424" y="0"/>
                    <a:pt x="10232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1"/>
            <p:cNvSpPr/>
            <p:nvPr/>
          </p:nvSpPr>
          <p:spPr>
            <a:xfrm>
              <a:off x="429129" y="3589452"/>
              <a:ext cx="483084" cy="398808"/>
            </a:xfrm>
            <a:custGeom>
              <a:rect b="b" l="l" r="r" t="t"/>
              <a:pathLst>
                <a:path extrusionOk="0" h="10425" w="12628">
                  <a:moveTo>
                    <a:pt x="11815" y="1"/>
                  </a:moveTo>
                  <a:cubicBezTo>
                    <a:pt x="11622" y="1"/>
                    <a:pt x="11430" y="75"/>
                    <a:pt x="11297" y="208"/>
                  </a:cubicBezTo>
                  <a:cubicBezTo>
                    <a:pt x="11001" y="503"/>
                    <a:pt x="11001" y="977"/>
                    <a:pt x="11297" y="1257"/>
                  </a:cubicBezTo>
                  <a:cubicBezTo>
                    <a:pt x="11415" y="1376"/>
                    <a:pt x="11563" y="1450"/>
                    <a:pt x="11726" y="1464"/>
                  </a:cubicBezTo>
                  <a:lnTo>
                    <a:pt x="11726" y="3475"/>
                  </a:lnTo>
                  <a:lnTo>
                    <a:pt x="6891" y="8310"/>
                  </a:lnTo>
                  <a:lnTo>
                    <a:pt x="2056" y="8310"/>
                  </a:lnTo>
                  <a:lnTo>
                    <a:pt x="1272" y="9109"/>
                  </a:lnTo>
                  <a:cubicBezTo>
                    <a:pt x="1137" y="9001"/>
                    <a:pt x="978" y="8948"/>
                    <a:pt x="819" y="8948"/>
                  </a:cubicBezTo>
                  <a:cubicBezTo>
                    <a:pt x="630" y="8948"/>
                    <a:pt x="441" y="9023"/>
                    <a:pt x="296" y="9168"/>
                  </a:cubicBezTo>
                  <a:cubicBezTo>
                    <a:pt x="0" y="9449"/>
                    <a:pt x="0" y="9922"/>
                    <a:pt x="296" y="10203"/>
                  </a:cubicBezTo>
                  <a:cubicBezTo>
                    <a:pt x="437" y="10351"/>
                    <a:pt x="625" y="10425"/>
                    <a:pt x="814" y="10425"/>
                  </a:cubicBezTo>
                  <a:cubicBezTo>
                    <a:pt x="1002" y="10425"/>
                    <a:pt x="1191" y="10351"/>
                    <a:pt x="1331" y="10203"/>
                  </a:cubicBezTo>
                  <a:cubicBezTo>
                    <a:pt x="1597" y="9952"/>
                    <a:pt x="1627" y="9553"/>
                    <a:pt x="1420" y="9257"/>
                  </a:cubicBezTo>
                  <a:lnTo>
                    <a:pt x="2144" y="8532"/>
                  </a:lnTo>
                  <a:lnTo>
                    <a:pt x="6994" y="8532"/>
                  </a:lnTo>
                  <a:lnTo>
                    <a:pt x="11948" y="3579"/>
                  </a:lnTo>
                  <a:lnTo>
                    <a:pt x="11948" y="1464"/>
                  </a:lnTo>
                  <a:cubicBezTo>
                    <a:pt x="12096" y="1435"/>
                    <a:pt x="12229" y="1376"/>
                    <a:pt x="12332" y="1257"/>
                  </a:cubicBezTo>
                  <a:cubicBezTo>
                    <a:pt x="12628" y="977"/>
                    <a:pt x="12628" y="503"/>
                    <a:pt x="12332" y="208"/>
                  </a:cubicBezTo>
                  <a:cubicBezTo>
                    <a:pt x="12184" y="75"/>
                    <a:pt x="12007" y="1"/>
                    <a:pt x="1181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1"/>
            <p:cNvSpPr/>
            <p:nvPr/>
          </p:nvSpPr>
          <p:spPr>
            <a:xfrm>
              <a:off x="349368" y="3896598"/>
              <a:ext cx="768199" cy="662424"/>
            </a:xfrm>
            <a:custGeom>
              <a:rect b="b" l="l" r="r" t="t"/>
              <a:pathLst>
                <a:path extrusionOk="0" h="17316" w="20081">
                  <a:moveTo>
                    <a:pt x="19282" y="1"/>
                  </a:moveTo>
                  <a:cubicBezTo>
                    <a:pt x="19090" y="1"/>
                    <a:pt x="18897" y="60"/>
                    <a:pt x="18750" y="208"/>
                  </a:cubicBezTo>
                  <a:cubicBezTo>
                    <a:pt x="18469" y="488"/>
                    <a:pt x="18469" y="947"/>
                    <a:pt x="18735" y="1228"/>
                  </a:cubicBezTo>
                  <a:lnTo>
                    <a:pt x="13663" y="6299"/>
                  </a:lnTo>
                  <a:lnTo>
                    <a:pt x="13663" y="8976"/>
                  </a:lnTo>
                  <a:lnTo>
                    <a:pt x="8798" y="13840"/>
                  </a:lnTo>
                  <a:lnTo>
                    <a:pt x="3165" y="14077"/>
                  </a:lnTo>
                  <a:lnTo>
                    <a:pt x="3121" y="14092"/>
                  </a:lnTo>
                  <a:lnTo>
                    <a:pt x="1228" y="15970"/>
                  </a:lnTo>
                  <a:cubicBezTo>
                    <a:pt x="1103" y="15884"/>
                    <a:pt x="956" y="15840"/>
                    <a:pt x="806" y="15840"/>
                  </a:cubicBezTo>
                  <a:cubicBezTo>
                    <a:pt x="619" y="15840"/>
                    <a:pt x="430" y="15910"/>
                    <a:pt x="282" y="16058"/>
                  </a:cubicBezTo>
                  <a:cubicBezTo>
                    <a:pt x="1" y="16339"/>
                    <a:pt x="1" y="16812"/>
                    <a:pt x="282" y="17093"/>
                  </a:cubicBezTo>
                  <a:cubicBezTo>
                    <a:pt x="429" y="17241"/>
                    <a:pt x="622" y="17315"/>
                    <a:pt x="812" y="17315"/>
                  </a:cubicBezTo>
                  <a:cubicBezTo>
                    <a:pt x="1002" y="17315"/>
                    <a:pt x="1191" y="17241"/>
                    <a:pt x="1331" y="17093"/>
                  </a:cubicBezTo>
                  <a:cubicBezTo>
                    <a:pt x="1598" y="16842"/>
                    <a:pt x="1612" y="16413"/>
                    <a:pt x="1391" y="16132"/>
                  </a:cubicBezTo>
                  <a:lnTo>
                    <a:pt x="3224" y="14299"/>
                  </a:lnTo>
                  <a:lnTo>
                    <a:pt x="8843" y="14062"/>
                  </a:lnTo>
                  <a:lnTo>
                    <a:pt x="8887" y="14062"/>
                  </a:lnTo>
                  <a:lnTo>
                    <a:pt x="13885" y="9064"/>
                  </a:lnTo>
                  <a:lnTo>
                    <a:pt x="13885" y="6388"/>
                  </a:lnTo>
                  <a:lnTo>
                    <a:pt x="18912" y="1376"/>
                  </a:lnTo>
                  <a:cubicBezTo>
                    <a:pt x="19024" y="1440"/>
                    <a:pt x="19150" y="1472"/>
                    <a:pt x="19276" y="1472"/>
                  </a:cubicBezTo>
                  <a:cubicBezTo>
                    <a:pt x="19467" y="1472"/>
                    <a:pt x="19657" y="1400"/>
                    <a:pt x="19799" y="1257"/>
                  </a:cubicBezTo>
                  <a:cubicBezTo>
                    <a:pt x="20080" y="962"/>
                    <a:pt x="20080" y="503"/>
                    <a:pt x="19799" y="208"/>
                  </a:cubicBezTo>
                  <a:cubicBezTo>
                    <a:pt x="19651" y="60"/>
                    <a:pt x="19459" y="1"/>
                    <a:pt x="19282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1"/>
            <p:cNvSpPr/>
            <p:nvPr/>
          </p:nvSpPr>
          <p:spPr>
            <a:xfrm>
              <a:off x="56950" y="4814630"/>
              <a:ext cx="246094" cy="246668"/>
            </a:xfrm>
            <a:custGeom>
              <a:rect b="b" l="l" r="r" t="t"/>
              <a:pathLst>
                <a:path extrusionOk="0" h="6448" w="6433">
                  <a:moveTo>
                    <a:pt x="5619" y="1"/>
                  </a:moveTo>
                  <a:cubicBezTo>
                    <a:pt x="5441" y="1"/>
                    <a:pt x="5249" y="74"/>
                    <a:pt x="5101" y="208"/>
                  </a:cubicBezTo>
                  <a:cubicBezTo>
                    <a:pt x="4835" y="474"/>
                    <a:pt x="4820" y="888"/>
                    <a:pt x="5042" y="1183"/>
                  </a:cubicBezTo>
                  <a:lnTo>
                    <a:pt x="1139" y="5087"/>
                  </a:lnTo>
                  <a:cubicBezTo>
                    <a:pt x="1023" y="5010"/>
                    <a:pt x="895" y="4966"/>
                    <a:pt x="766" y="4966"/>
                  </a:cubicBezTo>
                  <a:cubicBezTo>
                    <a:pt x="747" y="4966"/>
                    <a:pt x="729" y="4967"/>
                    <a:pt x="710" y="4969"/>
                  </a:cubicBezTo>
                  <a:cubicBezTo>
                    <a:pt x="518" y="4969"/>
                    <a:pt x="325" y="5057"/>
                    <a:pt x="192" y="5205"/>
                  </a:cubicBezTo>
                  <a:cubicBezTo>
                    <a:pt x="59" y="5353"/>
                    <a:pt x="0" y="5531"/>
                    <a:pt x="0" y="5738"/>
                  </a:cubicBezTo>
                  <a:cubicBezTo>
                    <a:pt x="15" y="5915"/>
                    <a:pt x="89" y="6092"/>
                    <a:pt x="222" y="6226"/>
                  </a:cubicBezTo>
                  <a:cubicBezTo>
                    <a:pt x="222" y="6226"/>
                    <a:pt x="237" y="6240"/>
                    <a:pt x="237" y="6240"/>
                  </a:cubicBezTo>
                  <a:cubicBezTo>
                    <a:pt x="385" y="6373"/>
                    <a:pt x="577" y="6447"/>
                    <a:pt x="769" y="6447"/>
                  </a:cubicBezTo>
                  <a:cubicBezTo>
                    <a:pt x="961" y="6433"/>
                    <a:pt x="1153" y="6344"/>
                    <a:pt x="1287" y="6211"/>
                  </a:cubicBezTo>
                  <a:cubicBezTo>
                    <a:pt x="1420" y="6063"/>
                    <a:pt x="1479" y="5871"/>
                    <a:pt x="1479" y="5678"/>
                  </a:cubicBezTo>
                  <a:cubicBezTo>
                    <a:pt x="1464" y="5516"/>
                    <a:pt x="1405" y="5353"/>
                    <a:pt x="1301" y="5235"/>
                  </a:cubicBezTo>
                  <a:lnTo>
                    <a:pt x="5190" y="1331"/>
                  </a:lnTo>
                  <a:cubicBezTo>
                    <a:pt x="5324" y="1425"/>
                    <a:pt x="5479" y="1473"/>
                    <a:pt x="5634" y="1473"/>
                  </a:cubicBezTo>
                  <a:cubicBezTo>
                    <a:pt x="5820" y="1473"/>
                    <a:pt x="6006" y="1403"/>
                    <a:pt x="6151" y="1257"/>
                  </a:cubicBezTo>
                  <a:cubicBezTo>
                    <a:pt x="6432" y="976"/>
                    <a:pt x="6432" y="503"/>
                    <a:pt x="6151" y="208"/>
                  </a:cubicBezTo>
                  <a:cubicBezTo>
                    <a:pt x="6003" y="74"/>
                    <a:pt x="5811" y="1"/>
                    <a:pt x="5619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1"/>
            <p:cNvSpPr/>
            <p:nvPr/>
          </p:nvSpPr>
          <p:spPr>
            <a:xfrm>
              <a:off x="-483816" y="4384190"/>
              <a:ext cx="493834" cy="334961"/>
            </a:xfrm>
            <a:custGeom>
              <a:rect b="b" l="l" r="r" t="t"/>
              <a:pathLst>
                <a:path extrusionOk="0" h="8756" w="12909">
                  <a:moveTo>
                    <a:pt x="12125" y="0"/>
                  </a:moveTo>
                  <a:cubicBezTo>
                    <a:pt x="11711" y="15"/>
                    <a:pt x="11401" y="355"/>
                    <a:pt x="11415" y="769"/>
                  </a:cubicBezTo>
                  <a:cubicBezTo>
                    <a:pt x="11415" y="947"/>
                    <a:pt x="11489" y="1124"/>
                    <a:pt x="11622" y="1257"/>
                  </a:cubicBezTo>
                  <a:cubicBezTo>
                    <a:pt x="11637" y="1272"/>
                    <a:pt x="11637" y="1272"/>
                    <a:pt x="11652" y="1287"/>
                  </a:cubicBezTo>
                  <a:cubicBezTo>
                    <a:pt x="11770" y="1390"/>
                    <a:pt x="11903" y="1449"/>
                    <a:pt x="12051" y="1464"/>
                  </a:cubicBezTo>
                  <a:lnTo>
                    <a:pt x="12051" y="3519"/>
                  </a:lnTo>
                  <a:lnTo>
                    <a:pt x="10750" y="4821"/>
                  </a:lnTo>
                  <a:lnTo>
                    <a:pt x="3712" y="4821"/>
                  </a:lnTo>
                  <a:lnTo>
                    <a:pt x="1139" y="7393"/>
                  </a:lnTo>
                  <a:cubicBezTo>
                    <a:pt x="1006" y="7319"/>
                    <a:pt x="873" y="7275"/>
                    <a:pt x="725" y="7275"/>
                  </a:cubicBezTo>
                  <a:cubicBezTo>
                    <a:pt x="518" y="7290"/>
                    <a:pt x="341" y="7379"/>
                    <a:pt x="208" y="7512"/>
                  </a:cubicBezTo>
                  <a:cubicBezTo>
                    <a:pt x="74" y="7659"/>
                    <a:pt x="1" y="7852"/>
                    <a:pt x="15" y="8044"/>
                  </a:cubicBezTo>
                  <a:cubicBezTo>
                    <a:pt x="15" y="8236"/>
                    <a:pt x="89" y="8414"/>
                    <a:pt x="222" y="8547"/>
                  </a:cubicBezTo>
                  <a:cubicBezTo>
                    <a:pt x="237" y="8547"/>
                    <a:pt x="237" y="8547"/>
                    <a:pt x="252" y="8561"/>
                  </a:cubicBezTo>
                  <a:cubicBezTo>
                    <a:pt x="374" y="8683"/>
                    <a:pt x="545" y="8756"/>
                    <a:pt x="721" y="8756"/>
                  </a:cubicBezTo>
                  <a:cubicBezTo>
                    <a:pt x="737" y="8756"/>
                    <a:pt x="753" y="8755"/>
                    <a:pt x="769" y="8754"/>
                  </a:cubicBezTo>
                  <a:cubicBezTo>
                    <a:pt x="976" y="8754"/>
                    <a:pt x="1154" y="8665"/>
                    <a:pt x="1287" y="8517"/>
                  </a:cubicBezTo>
                  <a:cubicBezTo>
                    <a:pt x="1420" y="8369"/>
                    <a:pt x="1494" y="8192"/>
                    <a:pt x="1479" y="7985"/>
                  </a:cubicBezTo>
                  <a:cubicBezTo>
                    <a:pt x="1479" y="7822"/>
                    <a:pt x="1405" y="7659"/>
                    <a:pt x="1302" y="7541"/>
                  </a:cubicBezTo>
                  <a:lnTo>
                    <a:pt x="3801" y="5042"/>
                  </a:lnTo>
                  <a:lnTo>
                    <a:pt x="10854" y="5042"/>
                  </a:lnTo>
                  <a:lnTo>
                    <a:pt x="12273" y="3623"/>
                  </a:lnTo>
                  <a:lnTo>
                    <a:pt x="12273" y="1464"/>
                  </a:lnTo>
                  <a:cubicBezTo>
                    <a:pt x="12628" y="1405"/>
                    <a:pt x="12909" y="1080"/>
                    <a:pt x="12894" y="710"/>
                  </a:cubicBezTo>
                  <a:cubicBezTo>
                    <a:pt x="12879" y="311"/>
                    <a:pt x="12539" y="0"/>
                    <a:pt x="12155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1"/>
            <p:cNvSpPr/>
            <p:nvPr/>
          </p:nvSpPr>
          <p:spPr>
            <a:xfrm>
              <a:off x="-370123" y="4637014"/>
              <a:ext cx="609823" cy="376773"/>
            </a:xfrm>
            <a:custGeom>
              <a:rect b="b" l="l" r="r" t="t"/>
              <a:pathLst>
                <a:path extrusionOk="0" h="9849" w="15941">
                  <a:moveTo>
                    <a:pt x="15156" y="1"/>
                  </a:moveTo>
                  <a:cubicBezTo>
                    <a:pt x="14757" y="15"/>
                    <a:pt x="14432" y="356"/>
                    <a:pt x="14447" y="755"/>
                  </a:cubicBezTo>
                  <a:cubicBezTo>
                    <a:pt x="14461" y="903"/>
                    <a:pt x="14506" y="1036"/>
                    <a:pt x="14595" y="1154"/>
                  </a:cubicBezTo>
                  <a:lnTo>
                    <a:pt x="9567" y="6166"/>
                  </a:lnTo>
                  <a:lnTo>
                    <a:pt x="3461" y="6166"/>
                  </a:lnTo>
                  <a:lnTo>
                    <a:pt x="1139" y="8488"/>
                  </a:lnTo>
                  <a:cubicBezTo>
                    <a:pt x="1036" y="8410"/>
                    <a:pt x="910" y="8367"/>
                    <a:pt x="772" y="8367"/>
                  </a:cubicBezTo>
                  <a:cubicBezTo>
                    <a:pt x="751" y="8367"/>
                    <a:pt x="731" y="8368"/>
                    <a:pt x="710" y="8370"/>
                  </a:cubicBezTo>
                  <a:cubicBezTo>
                    <a:pt x="518" y="8370"/>
                    <a:pt x="341" y="8458"/>
                    <a:pt x="208" y="8606"/>
                  </a:cubicBezTo>
                  <a:cubicBezTo>
                    <a:pt x="60" y="8754"/>
                    <a:pt x="1" y="8932"/>
                    <a:pt x="1" y="9139"/>
                  </a:cubicBezTo>
                  <a:cubicBezTo>
                    <a:pt x="15" y="9316"/>
                    <a:pt x="89" y="9493"/>
                    <a:pt x="222" y="9626"/>
                  </a:cubicBezTo>
                  <a:cubicBezTo>
                    <a:pt x="222" y="9641"/>
                    <a:pt x="237" y="9641"/>
                    <a:pt x="237" y="9641"/>
                  </a:cubicBezTo>
                  <a:cubicBezTo>
                    <a:pt x="385" y="9789"/>
                    <a:pt x="577" y="9848"/>
                    <a:pt x="769" y="9848"/>
                  </a:cubicBezTo>
                  <a:cubicBezTo>
                    <a:pt x="962" y="9833"/>
                    <a:pt x="1154" y="9760"/>
                    <a:pt x="1287" y="9612"/>
                  </a:cubicBezTo>
                  <a:cubicBezTo>
                    <a:pt x="1420" y="9464"/>
                    <a:pt x="1494" y="9272"/>
                    <a:pt x="1479" y="9079"/>
                  </a:cubicBezTo>
                  <a:cubicBezTo>
                    <a:pt x="1479" y="8917"/>
                    <a:pt x="1405" y="8754"/>
                    <a:pt x="1302" y="8636"/>
                  </a:cubicBezTo>
                  <a:lnTo>
                    <a:pt x="3549" y="6388"/>
                  </a:lnTo>
                  <a:lnTo>
                    <a:pt x="9656" y="6388"/>
                  </a:lnTo>
                  <a:lnTo>
                    <a:pt x="14742" y="1317"/>
                  </a:lnTo>
                  <a:cubicBezTo>
                    <a:pt x="14862" y="1410"/>
                    <a:pt x="15017" y="1467"/>
                    <a:pt x="15165" y="1467"/>
                  </a:cubicBezTo>
                  <a:cubicBezTo>
                    <a:pt x="15182" y="1467"/>
                    <a:pt x="15199" y="1466"/>
                    <a:pt x="15216" y="1464"/>
                  </a:cubicBezTo>
                  <a:cubicBezTo>
                    <a:pt x="15630" y="1450"/>
                    <a:pt x="15940" y="1110"/>
                    <a:pt x="15925" y="710"/>
                  </a:cubicBezTo>
                  <a:cubicBezTo>
                    <a:pt x="15911" y="311"/>
                    <a:pt x="15585" y="1"/>
                    <a:pt x="15186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1"/>
            <p:cNvSpPr/>
            <p:nvPr/>
          </p:nvSpPr>
          <p:spPr>
            <a:xfrm>
              <a:off x="-444796" y="3627936"/>
              <a:ext cx="1311764" cy="1137551"/>
            </a:xfrm>
            <a:custGeom>
              <a:rect b="b" l="l" r="r" t="t"/>
              <a:pathLst>
                <a:path extrusionOk="0" h="29736" w="34290">
                  <a:moveTo>
                    <a:pt x="33477" y="0"/>
                  </a:moveTo>
                  <a:cubicBezTo>
                    <a:pt x="33285" y="0"/>
                    <a:pt x="33107" y="59"/>
                    <a:pt x="32959" y="207"/>
                  </a:cubicBezTo>
                  <a:cubicBezTo>
                    <a:pt x="32708" y="458"/>
                    <a:pt x="32678" y="843"/>
                    <a:pt x="32856" y="1124"/>
                  </a:cubicBezTo>
                  <a:lnTo>
                    <a:pt x="28908" y="5072"/>
                  </a:lnTo>
                  <a:lnTo>
                    <a:pt x="24073" y="5072"/>
                  </a:lnTo>
                  <a:lnTo>
                    <a:pt x="21160" y="7999"/>
                  </a:lnTo>
                  <a:lnTo>
                    <a:pt x="21160" y="10779"/>
                  </a:lnTo>
                  <a:lnTo>
                    <a:pt x="18277" y="13722"/>
                  </a:lnTo>
                  <a:lnTo>
                    <a:pt x="13471" y="18542"/>
                  </a:lnTo>
                  <a:lnTo>
                    <a:pt x="13471" y="23865"/>
                  </a:lnTo>
                  <a:lnTo>
                    <a:pt x="11046" y="26290"/>
                  </a:lnTo>
                  <a:lnTo>
                    <a:pt x="3298" y="26290"/>
                  </a:lnTo>
                  <a:lnTo>
                    <a:pt x="1184" y="28404"/>
                  </a:lnTo>
                  <a:cubicBezTo>
                    <a:pt x="1064" y="28311"/>
                    <a:pt x="921" y="28254"/>
                    <a:pt x="775" y="28254"/>
                  </a:cubicBezTo>
                  <a:cubicBezTo>
                    <a:pt x="759" y="28254"/>
                    <a:pt x="742" y="28255"/>
                    <a:pt x="725" y="28257"/>
                  </a:cubicBezTo>
                  <a:cubicBezTo>
                    <a:pt x="518" y="28257"/>
                    <a:pt x="341" y="28345"/>
                    <a:pt x="208" y="28493"/>
                  </a:cubicBezTo>
                  <a:cubicBezTo>
                    <a:pt x="75" y="28641"/>
                    <a:pt x="1" y="28818"/>
                    <a:pt x="16" y="29025"/>
                  </a:cubicBezTo>
                  <a:cubicBezTo>
                    <a:pt x="16" y="29203"/>
                    <a:pt x="90" y="29380"/>
                    <a:pt x="223" y="29513"/>
                  </a:cubicBezTo>
                  <a:cubicBezTo>
                    <a:pt x="237" y="29513"/>
                    <a:pt x="237" y="29528"/>
                    <a:pt x="252" y="29528"/>
                  </a:cubicBezTo>
                  <a:cubicBezTo>
                    <a:pt x="385" y="29661"/>
                    <a:pt x="577" y="29735"/>
                    <a:pt x="770" y="29735"/>
                  </a:cubicBezTo>
                  <a:cubicBezTo>
                    <a:pt x="977" y="29720"/>
                    <a:pt x="1154" y="29632"/>
                    <a:pt x="1287" y="29499"/>
                  </a:cubicBezTo>
                  <a:cubicBezTo>
                    <a:pt x="1420" y="29351"/>
                    <a:pt x="1494" y="29158"/>
                    <a:pt x="1479" y="28966"/>
                  </a:cubicBezTo>
                  <a:cubicBezTo>
                    <a:pt x="1479" y="28818"/>
                    <a:pt x="1435" y="28671"/>
                    <a:pt x="1346" y="28552"/>
                  </a:cubicBezTo>
                  <a:lnTo>
                    <a:pt x="3387" y="26512"/>
                  </a:lnTo>
                  <a:lnTo>
                    <a:pt x="11135" y="26512"/>
                  </a:lnTo>
                  <a:lnTo>
                    <a:pt x="13678" y="23954"/>
                  </a:lnTo>
                  <a:lnTo>
                    <a:pt x="13678" y="18631"/>
                  </a:lnTo>
                  <a:lnTo>
                    <a:pt x="18424" y="13884"/>
                  </a:lnTo>
                  <a:lnTo>
                    <a:pt x="21352" y="10912"/>
                  </a:lnTo>
                  <a:lnTo>
                    <a:pt x="21382" y="10883"/>
                  </a:lnTo>
                  <a:lnTo>
                    <a:pt x="21382" y="8088"/>
                  </a:lnTo>
                  <a:lnTo>
                    <a:pt x="24161" y="5294"/>
                  </a:lnTo>
                  <a:lnTo>
                    <a:pt x="28997" y="5294"/>
                  </a:lnTo>
                  <a:lnTo>
                    <a:pt x="33004" y="1301"/>
                  </a:lnTo>
                  <a:cubicBezTo>
                    <a:pt x="33143" y="1413"/>
                    <a:pt x="33311" y="1468"/>
                    <a:pt x="33479" y="1468"/>
                  </a:cubicBezTo>
                  <a:cubicBezTo>
                    <a:pt x="33667" y="1468"/>
                    <a:pt x="33853" y="1398"/>
                    <a:pt x="33994" y="1257"/>
                  </a:cubicBezTo>
                  <a:cubicBezTo>
                    <a:pt x="34290" y="961"/>
                    <a:pt x="34290" y="503"/>
                    <a:pt x="33994" y="207"/>
                  </a:cubicBezTo>
                  <a:cubicBezTo>
                    <a:pt x="33861" y="59"/>
                    <a:pt x="33669" y="0"/>
                    <a:pt x="33477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1"/>
            <p:cNvSpPr/>
            <p:nvPr/>
          </p:nvSpPr>
          <p:spPr>
            <a:xfrm>
              <a:off x="-303369" y="4423783"/>
              <a:ext cx="168016" cy="56579"/>
            </a:xfrm>
            <a:custGeom>
              <a:rect b="b" l="l" r="r" t="t"/>
              <a:pathLst>
                <a:path extrusionOk="0" h="1479" w="4392">
                  <a:moveTo>
                    <a:pt x="725" y="0"/>
                  </a:moveTo>
                  <a:cubicBezTo>
                    <a:pt x="311" y="15"/>
                    <a:pt x="0" y="355"/>
                    <a:pt x="15" y="769"/>
                  </a:cubicBezTo>
                  <a:cubicBezTo>
                    <a:pt x="15" y="961"/>
                    <a:pt x="89" y="1124"/>
                    <a:pt x="222" y="1257"/>
                  </a:cubicBezTo>
                  <a:cubicBezTo>
                    <a:pt x="237" y="1272"/>
                    <a:pt x="237" y="1272"/>
                    <a:pt x="252" y="1287"/>
                  </a:cubicBezTo>
                  <a:cubicBezTo>
                    <a:pt x="400" y="1420"/>
                    <a:pt x="577" y="1479"/>
                    <a:pt x="784" y="1479"/>
                  </a:cubicBezTo>
                  <a:cubicBezTo>
                    <a:pt x="1124" y="1464"/>
                    <a:pt x="1405" y="1213"/>
                    <a:pt x="1464" y="887"/>
                  </a:cubicBezTo>
                  <a:lnTo>
                    <a:pt x="2913" y="887"/>
                  </a:lnTo>
                  <a:cubicBezTo>
                    <a:pt x="2943" y="1035"/>
                    <a:pt x="3017" y="1168"/>
                    <a:pt x="3105" y="1257"/>
                  </a:cubicBezTo>
                  <a:cubicBezTo>
                    <a:pt x="3253" y="1405"/>
                    <a:pt x="3446" y="1479"/>
                    <a:pt x="3667" y="1479"/>
                  </a:cubicBezTo>
                  <a:cubicBezTo>
                    <a:pt x="4067" y="1464"/>
                    <a:pt x="4392" y="1124"/>
                    <a:pt x="4377" y="710"/>
                  </a:cubicBezTo>
                  <a:cubicBezTo>
                    <a:pt x="4362" y="311"/>
                    <a:pt x="4022" y="0"/>
                    <a:pt x="3638" y="0"/>
                  </a:cubicBezTo>
                  <a:lnTo>
                    <a:pt x="3608" y="0"/>
                  </a:lnTo>
                  <a:cubicBezTo>
                    <a:pt x="3224" y="15"/>
                    <a:pt x="2928" y="311"/>
                    <a:pt x="2898" y="666"/>
                  </a:cubicBezTo>
                  <a:lnTo>
                    <a:pt x="1479" y="666"/>
                  </a:lnTo>
                  <a:cubicBezTo>
                    <a:pt x="1464" y="488"/>
                    <a:pt x="1390" y="326"/>
                    <a:pt x="1257" y="192"/>
                  </a:cubicBezTo>
                  <a:cubicBezTo>
                    <a:pt x="1109" y="59"/>
                    <a:pt x="917" y="0"/>
                    <a:pt x="725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1"/>
            <p:cNvSpPr/>
            <p:nvPr/>
          </p:nvSpPr>
          <p:spPr>
            <a:xfrm>
              <a:off x="348259" y="4185649"/>
              <a:ext cx="467820" cy="177656"/>
            </a:xfrm>
            <a:custGeom>
              <a:rect b="b" l="l" r="r" t="t"/>
              <a:pathLst>
                <a:path extrusionOk="0" h="4644" w="12229">
                  <a:moveTo>
                    <a:pt x="11459" y="0"/>
                  </a:moveTo>
                  <a:cubicBezTo>
                    <a:pt x="11267" y="0"/>
                    <a:pt x="11075" y="89"/>
                    <a:pt x="10942" y="237"/>
                  </a:cubicBezTo>
                  <a:cubicBezTo>
                    <a:pt x="10809" y="385"/>
                    <a:pt x="10735" y="562"/>
                    <a:pt x="10750" y="769"/>
                  </a:cubicBezTo>
                  <a:cubicBezTo>
                    <a:pt x="10750" y="917"/>
                    <a:pt x="10809" y="1050"/>
                    <a:pt x="10897" y="1168"/>
                  </a:cubicBezTo>
                  <a:lnTo>
                    <a:pt x="8783" y="3283"/>
                  </a:lnTo>
                  <a:cubicBezTo>
                    <a:pt x="8650" y="3179"/>
                    <a:pt x="8487" y="3135"/>
                    <a:pt x="8310" y="3135"/>
                  </a:cubicBezTo>
                  <a:cubicBezTo>
                    <a:pt x="8118" y="3150"/>
                    <a:pt x="7940" y="3224"/>
                    <a:pt x="7807" y="3372"/>
                  </a:cubicBezTo>
                  <a:cubicBezTo>
                    <a:pt x="7704" y="3490"/>
                    <a:pt x="7630" y="3623"/>
                    <a:pt x="7615" y="3771"/>
                  </a:cubicBezTo>
                  <a:lnTo>
                    <a:pt x="1479" y="3771"/>
                  </a:lnTo>
                  <a:cubicBezTo>
                    <a:pt x="1421" y="3425"/>
                    <a:pt x="1111" y="3164"/>
                    <a:pt x="754" y="3164"/>
                  </a:cubicBezTo>
                  <a:cubicBezTo>
                    <a:pt x="744" y="3164"/>
                    <a:pt x="734" y="3164"/>
                    <a:pt x="725" y="3165"/>
                  </a:cubicBezTo>
                  <a:cubicBezTo>
                    <a:pt x="325" y="3179"/>
                    <a:pt x="0" y="3519"/>
                    <a:pt x="15" y="3933"/>
                  </a:cubicBezTo>
                  <a:cubicBezTo>
                    <a:pt x="30" y="4126"/>
                    <a:pt x="104" y="4288"/>
                    <a:pt x="237" y="4421"/>
                  </a:cubicBezTo>
                  <a:cubicBezTo>
                    <a:pt x="370" y="4554"/>
                    <a:pt x="577" y="4643"/>
                    <a:pt x="784" y="4643"/>
                  </a:cubicBezTo>
                  <a:cubicBezTo>
                    <a:pt x="1153" y="4628"/>
                    <a:pt x="1449" y="4347"/>
                    <a:pt x="1493" y="3993"/>
                  </a:cubicBezTo>
                  <a:lnTo>
                    <a:pt x="7615" y="3993"/>
                  </a:lnTo>
                  <a:cubicBezTo>
                    <a:pt x="7645" y="4140"/>
                    <a:pt x="7704" y="4288"/>
                    <a:pt x="7822" y="4392"/>
                  </a:cubicBezTo>
                  <a:cubicBezTo>
                    <a:pt x="7822" y="4407"/>
                    <a:pt x="7837" y="4407"/>
                    <a:pt x="7837" y="4421"/>
                  </a:cubicBezTo>
                  <a:cubicBezTo>
                    <a:pt x="7972" y="4543"/>
                    <a:pt x="8145" y="4615"/>
                    <a:pt x="8320" y="4615"/>
                  </a:cubicBezTo>
                  <a:cubicBezTo>
                    <a:pt x="8337" y="4615"/>
                    <a:pt x="8353" y="4615"/>
                    <a:pt x="8369" y="4614"/>
                  </a:cubicBezTo>
                  <a:cubicBezTo>
                    <a:pt x="8576" y="4599"/>
                    <a:pt x="8753" y="4525"/>
                    <a:pt x="8887" y="4377"/>
                  </a:cubicBezTo>
                  <a:cubicBezTo>
                    <a:pt x="9020" y="4229"/>
                    <a:pt x="9094" y="4037"/>
                    <a:pt x="9079" y="3845"/>
                  </a:cubicBezTo>
                  <a:cubicBezTo>
                    <a:pt x="9079" y="3697"/>
                    <a:pt x="9034" y="3564"/>
                    <a:pt x="8946" y="3431"/>
                  </a:cubicBezTo>
                  <a:lnTo>
                    <a:pt x="11045" y="1331"/>
                  </a:lnTo>
                  <a:cubicBezTo>
                    <a:pt x="11178" y="1420"/>
                    <a:pt x="11341" y="1479"/>
                    <a:pt x="11518" y="1479"/>
                  </a:cubicBezTo>
                  <a:cubicBezTo>
                    <a:pt x="11711" y="1464"/>
                    <a:pt x="11888" y="1375"/>
                    <a:pt x="12021" y="1242"/>
                  </a:cubicBezTo>
                  <a:cubicBezTo>
                    <a:pt x="12169" y="1094"/>
                    <a:pt x="12228" y="902"/>
                    <a:pt x="12228" y="710"/>
                  </a:cubicBezTo>
                  <a:cubicBezTo>
                    <a:pt x="12213" y="503"/>
                    <a:pt x="12125" y="326"/>
                    <a:pt x="11992" y="192"/>
                  </a:cubicBezTo>
                  <a:cubicBezTo>
                    <a:pt x="11844" y="59"/>
                    <a:pt x="11666" y="0"/>
                    <a:pt x="11489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1"/>
            <p:cNvSpPr/>
            <p:nvPr/>
          </p:nvSpPr>
          <p:spPr>
            <a:xfrm>
              <a:off x="335214" y="4123983"/>
              <a:ext cx="665828" cy="554391"/>
            </a:xfrm>
            <a:custGeom>
              <a:rect b="b" l="l" r="r" t="t"/>
              <a:pathLst>
                <a:path extrusionOk="0" h="14492" w="17405">
                  <a:moveTo>
                    <a:pt x="16591" y="1"/>
                  </a:moveTo>
                  <a:cubicBezTo>
                    <a:pt x="16414" y="1"/>
                    <a:pt x="16221" y="75"/>
                    <a:pt x="16074" y="208"/>
                  </a:cubicBezTo>
                  <a:cubicBezTo>
                    <a:pt x="15793" y="503"/>
                    <a:pt x="15793" y="962"/>
                    <a:pt x="16074" y="1257"/>
                  </a:cubicBezTo>
                  <a:cubicBezTo>
                    <a:pt x="16192" y="1376"/>
                    <a:pt x="16340" y="1435"/>
                    <a:pt x="16488" y="1464"/>
                  </a:cubicBezTo>
                  <a:lnTo>
                    <a:pt x="16488" y="3313"/>
                  </a:lnTo>
                  <a:lnTo>
                    <a:pt x="11179" y="8621"/>
                  </a:lnTo>
                  <a:cubicBezTo>
                    <a:pt x="11058" y="8538"/>
                    <a:pt x="10914" y="8496"/>
                    <a:pt x="10769" y="8496"/>
                  </a:cubicBezTo>
                  <a:cubicBezTo>
                    <a:pt x="10580" y="8496"/>
                    <a:pt x="10390" y="8567"/>
                    <a:pt x="10248" y="8710"/>
                  </a:cubicBezTo>
                  <a:cubicBezTo>
                    <a:pt x="10115" y="8843"/>
                    <a:pt x="10041" y="9020"/>
                    <a:pt x="10041" y="9198"/>
                  </a:cubicBezTo>
                  <a:lnTo>
                    <a:pt x="5058" y="9272"/>
                  </a:lnTo>
                  <a:lnTo>
                    <a:pt x="1184" y="13160"/>
                  </a:lnTo>
                  <a:cubicBezTo>
                    <a:pt x="1064" y="13067"/>
                    <a:pt x="921" y="13010"/>
                    <a:pt x="765" y="13010"/>
                  </a:cubicBezTo>
                  <a:cubicBezTo>
                    <a:pt x="747" y="13010"/>
                    <a:pt x="729" y="13011"/>
                    <a:pt x="711" y="13012"/>
                  </a:cubicBezTo>
                  <a:cubicBezTo>
                    <a:pt x="518" y="13012"/>
                    <a:pt x="326" y="13101"/>
                    <a:pt x="193" y="13249"/>
                  </a:cubicBezTo>
                  <a:cubicBezTo>
                    <a:pt x="60" y="13397"/>
                    <a:pt x="1" y="13574"/>
                    <a:pt x="1" y="13781"/>
                  </a:cubicBezTo>
                  <a:cubicBezTo>
                    <a:pt x="16" y="13959"/>
                    <a:pt x="90" y="14136"/>
                    <a:pt x="223" y="14269"/>
                  </a:cubicBezTo>
                  <a:cubicBezTo>
                    <a:pt x="223" y="14269"/>
                    <a:pt x="238" y="14284"/>
                    <a:pt x="238" y="14284"/>
                  </a:cubicBezTo>
                  <a:cubicBezTo>
                    <a:pt x="385" y="14417"/>
                    <a:pt x="578" y="14491"/>
                    <a:pt x="770" y="14491"/>
                  </a:cubicBezTo>
                  <a:cubicBezTo>
                    <a:pt x="1184" y="14476"/>
                    <a:pt x="1494" y="14121"/>
                    <a:pt x="1480" y="13722"/>
                  </a:cubicBezTo>
                  <a:cubicBezTo>
                    <a:pt x="1480" y="13574"/>
                    <a:pt x="1420" y="13426"/>
                    <a:pt x="1347" y="13308"/>
                  </a:cubicBezTo>
                  <a:lnTo>
                    <a:pt x="5161" y="9493"/>
                  </a:lnTo>
                  <a:lnTo>
                    <a:pt x="10070" y="9419"/>
                  </a:lnTo>
                  <a:cubicBezTo>
                    <a:pt x="10100" y="9538"/>
                    <a:pt x="10159" y="9656"/>
                    <a:pt x="10248" y="9759"/>
                  </a:cubicBezTo>
                  <a:cubicBezTo>
                    <a:pt x="10396" y="9900"/>
                    <a:pt x="10584" y="9970"/>
                    <a:pt x="10773" y="9970"/>
                  </a:cubicBezTo>
                  <a:cubicBezTo>
                    <a:pt x="10961" y="9970"/>
                    <a:pt x="11150" y="9900"/>
                    <a:pt x="11298" y="9759"/>
                  </a:cubicBezTo>
                  <a:cubicBezTo>
                    <a:pt x="11564" y="9479"/>
                    <a:pt x="11579" y="9065"/>
                    <a:pt x="11342" y="8769"/>
                  </a:cubicBezTo>
                  <a:lnTo>
                    <a:pt x="16709" y="3401"/>
                  </a:lnTo>
                  <a:lnTo>
                    <a:pt x="16709" y="1464"/>
                  </a:lnTo>
                  <a:cubicBezTo>
                    <a:pt x="16857" y="1435"/>
                    <a:pt x="17005" y="1376"/>
                    <a:pt x="17123" y="1257"/>
                  </a:cubicBezTo>
                  <a:cubicBezTo>
                    <a:pt x="17404" y="962"/>
                    <a:pt x="17404" y="503"/>
                    <a:pt x="17123" y="208"/>
                  </a:cubicBezTo>
                  <a:cubicBezTo>
                    <a:pt x="16976" y="75"/>
                    <a:pt x="16783" y="1"/>
                    <a:pt x="16591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1"/>
            <p:cNvSpPr/>
            <p:nvPr/>
          </p:nvSpPr>
          <p:spPr>
            <a:xfrm>
              <a:off x="552997" y="4019892"/>
              <a:ext cx="346208" cy="246745"/>
            </a:xfrm>
            <a:custGeom>
              <a:rect b="b" l="l" r="r" t="t"/>
              <a:pathLst>
                <a:path extrusionOk="0" h="6450" w="9050">
                  <a:moveTo>
                    <a:pt x="8237" y="1"/>
                  </a:moveTo>
                  <a:cubicBezTo>
                    <a:pt x="8059" y="1"/>
                    <a:pt x="7867" y="60"/>
                    <a:pt x="7719" y="208"/>
                  </a:cubicBezTo>
                  <a:cubicBezTo>
                    <a:pt x="7453" y="474"/>
                    <a:pt x="7438" y="888"/>
                    <a:pt x="7645" y="1169"/>
                  </a:cubicBezTo>
                  <a:lnTo>
                    <a:pt x="3254" y="5561"/>
                  </a:lnTo>
                  <a:lnTo>
                    <a:pt x="1464" y="5561"/>
                  </a:lnTo>
                  <a:cubicBezTo>
                    <a:pt x="1435" y="5413"/>
                    <a:pt x="1361" y="5280"/>
                    <a:pt x="1243" y="5176"/>
                  </a:cubicBezTo>
                  <a:cubicBezTo>
                    <a:pt x="1110" y="5043"/>
                    <a:pt x="917" y="4969"/>
                    <a:pt x="725" y="4969"/>
                  </a:cubicBezTo>
                  <a:cubicBezTo>
                    <a:pt x="518" y="4984"/>
                    <a:pt x="341" y="5073"/>
                    <a:pt x="208" y="5206"/>
                  </a:cubicBezTo>
                  <a:cubicBezTo>
                    <a:pt x="75" y="5354"/>
                    <a:pt x="1" y="5546"/>
                    <a:pt x="15" y="5738"/>
                  </a:cubicBezTo>
                  <a:cubicBezTo>
                    <a:pt x="15" y="5930"/>
                    <a:pt x="104" y="6108"/>
                    <a:pt x="222" y="6241"/>
                  </a:cubicBezTo>
                  <a:cubicBezTo>
                    <a:pt x="360" y="6364"/>
                    <a:pt x="535" y="6449"/>
                    <a:pt x="724" y="6449"/>
                  </a:cubicBezTo>
                  <a:cubicBezTo>
                    <a:pt x="739" y="6449"/>
                    <a:pt x="754" y="6449"/>
                    <a:pt x="770" y="6448"/>
                  </a:cubicBezTo>
                  <a:cubicBezTo>
                    <a:pt x="1154" y="6433"/>
                    <a:pt x="1450" y="6137"/>
                    <a:pt x="1479" y="5782"/>
                  </a:cubicBezTo>
                  <a:lnTo>
                    <a:pt x="3357" y="5782"/>
                  </a:lnTo>
                  <a:lnTo>
                    <a:pt x="7808" y="1332"/>
                  </a:lnTo>
                  <a:cubicBezTo>
                    <a:pt x="7932" y="1424"/>
                    <a:pt x="8083" y="1469"/>
                    <a:pt x="8236" y="1469"/>
                  </a:cubicBezTo>
                  <a:cubicBezTo>
                    <a:pt x="8427" y="1469"/>
                    <a:pt x="8621" y="1398"/>
                    <a:pt x="8769" y="1258"/>
                  </a:cubicBezTo>
                  <a:cubicBezTo>
                    <a:pt x="9050" y="962"/>
                    <a:pt x="9050" y="504"/>
                    <a:pt x="8769" y="208"/>
                  </a:cubicBezTo>
                  <a:cubicBezTo>
                    <a:pt x="8621" y="60"/>
                    <a:pt x="8429" y="1"/>
                    <a:pt x="8237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1"/>
            <p:cNvSpPr/>
            <p:nvPr/>
          </p:nvSpPr>
          <p:spPr>
            <a:xfrm>
              <a:off x="602230" y="4755221"/>
              <a:ext cx="63389" cy="359941"/>
            </a:xfrm>
            <a:custGeom>
              <a:rect b="b" l="l" r="r" t="t"/>
              <a:pathLst>
                <a:path extrusionOk="0" h="9409" w="1657">
                  <a:moveTo>
                    <a:pt x="813" y="1"/>
                  </a:moveTo>
                  <a:cubicBezTo>
                    <a:pt x="621" y="1"/>
                    <a:pt x="444" y="75"/>
                    <a:pt x="296" y="223"/>
                  </a:cubicBezTo>
                  <a:cubicBezTo>
                    <a:pt x="0" y="504"/>
                    <a:pt x="0" y="977"/>
                    <a:pt x="296" y="1258"/>
                  </a:cubicBezTo>
                  <a:cubicBezTo>
                    <a:pt x="414" y="1376"/>
                    <a:pt x="562" y="1450"/>
                    <a:pt x="725" y="1465"/>
                  </a:cubicBezTo>
                  <a:lnTo>
                    <a:pt x="725" y="7956"/>
                  </a:lnTo>
                  <a:cubicBezTo>
                    <a:pt x="577" y="7971"/>
                    <a:pt x="444" y="8045"/>
                    <a:pt x="325" y="8148"/>
                  </a:cubicBezTo>
                  <a:cubicBezTo>
                    <a:pt x="44" y="8444"/>
                    <a:pt x="44" y="8917"/>
                    <a:pt x="325" y="9198"/>
                  </a:cubicBezTo>
                  <a:cubicBezTo>
                    <a:pt x="473" y="9338"/>
                    <a:pt x="662" y="9409"/>
                    <a:pt x="850" y="9409"/>
                  </a:cubicBezTo>
                  <a:cubicBezTo>
                    <a:pt x="1039" y="9409"/>
                    <a:pt x="1227" y="9338"/>
                    <a:pt x="1375" y="9198"/>
                  </a:cubicBezTo>
                  <a:cubicBezTo>
                    <a:pt x="1656" y="8917"/>
                    <a:pt x="1656" y="8444"/>
                    <a:pt x="1375" y="8148"/>
                  </a:cubicBezTo>
                  <a:cubicBezTo>
                    <a:pt x="1257" y="8030"/>
                    <a:pt x="1094" y="7971"/>
                    <a:pt x="946" y="7941"/>
                  </a:cubicBezTo>
                  <a:lnTo>
                    <a:pt x="946" y="1465"/>
                  </a:lnTo>
                  <a:cubicBezTo>
                    <a:pt x="1079" y="1435"/>
                    <a:pt x="1227" y="1376"/>
                    <a:pt x="1331" y="1258"/>
                  </a:cubicBezTo>
                  <a:cubicBezTo>
                    <a:pt x="1627" y="977"/>
                    <a:pt x="1627" y="504"/>
                    <a:pt x="1331" y="223"/>
                  </a:cubicBezTo>
                  <a:cubicBezTo>
                    <a:pt x="1198" y="75"/>
                    <a:pt x="1006" y="1"/>
                    <a:pt x="813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1"/>
            <p:cNvSpPr/>
            <p:nvPr/>
          </p:nvSpPr>
          <p:spPr>
            <a:xfrm>
              <a:off x="857311" y="4374550"/>
              <a:ext cx="748383" cy="657948"/>
            </a:xfrm>
            <a:custGeom>
              <a:rect b="b" l="l" r="r" t="t"/>
              <a:pathLst>
                <a:path extrusionOk="0" h="17199" w="19563">
                  <a:moveTo>
                    <a:pt x="19326" y="1"/>
                  </a:moveTo>
                  <a:lnTo>
                    <a:pt x="18853" y="474"/>
                  </a:lnTo>
                  <a:lnTo>
                    <a:pt x="15630" y="3697"/>
                  </a:lnTo>
                  <a:lnTo>
                    <a:pt x="15630" y="9316"/>
                  </a:lnTo>
                  <a:lnTo>
                    <a:pt x="10750" y="14196"/>
                  </a:lnTo>
                  <a:lnTo>
                    <a:pt x="2825" y="14196"/>
                  </a:lnTo>
                  <a:lnTo>
                    <a:pt x="1169" y="15852"/>
                  </a:lnTo>
                  <a:cubicBezTo>
                    <a:pt x="1036" y="15763"/>
                    <a:pt x="888" y="15719"/>
                    <a:pt x="725" y="15719"/>
                  </a:cubicBezTo>
                  <a:cubicBezTo>
                    <a:pt x="326" y="15733"/>
                    <a:pt x="1" y="16088"/>
                    <a:pt x="15" y="16487"/>
                  </a:cubicBezTo>
                  <a:cubicBezTo>
                    <a:pt x="30" y="16680"/>
                    <a:pt x="104" y="16857"/>
                    <a:pt x="237" y="16990"/>
                  </a:cubicBezTo>
                  <a:cubicBezTo>
                    <a:pt x="361" y="17114"/>
                    <a:pt x="547" y="17199"/>
                    <a:pt x="739" y="17199"/>
                  </a:cubicBezTo>
                  <a:cubicBezTo>
                    <a:pt x="754" y="17199"/>
                    <a:pt x="769" y="17198"/>
                    <a:pt x="784" y="17197"/>
                  </a:cubicBezTo>
                  <a:cubicBezTo>
                    <a:pt x="1198" y="17182"/>
                    <a:pt x="1509" y="16842"/>
                    <a:pt x="1494" y="16428"/>
                  </a:cubicBezTo>
                  <a:cubicBezTo>
                    <a:pt x="1494" y="16266"/>
                    <a:pt x="1420" y="16118"/>
                    <a:pt x="1331" y="16000"/>
                  </a:cubicBezTo>
                  <a:lnTo>
                    <a:pt x="2913" y="14417"/>
                  </a:lnTo>
                  <a:lnTo>
                    <a:pt x="10839" y="14417"/>
                  </a:lnTo>
                  <a:lnTo>
                    <a:pt x="15851" y="9405"/>
                  </a:lnTo>
                  <a:lnTo>
                    <a:pt x="15851" y="3786"/>
                  </a:lnTo>
                  <a:lnTo>
                    <a:pt x="19104" y="533"/>
                  </a:lnTo>
                  <a:lnTo>
                    <a:pt x="19563" y="75"/>
                  </a:lnTo>
                  <a:lnTo>
                    <a:pt x="19548" y="75"/>
                  </a:lnTo>
                  <a:lnTo>
                    <a:pt x="19326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1"/>
            <p:cNvSpPr/>
            <p:nvPr/>
          </p:nvSpPr>
          <p:spPr>
            <a:xfrm>
              <a:off x="929153" y="4695276"/>
              <a:ext cx="675430" cy="657374"/>
            </a:xfrm>
            <a:custGeom>
              <a:rect b="b" l="l" r="r" t="t"/>
              <a:pathLst>
                <a:path extrusionOk="0" h="17184" w="17656">
                  <a:moveTo>
                    <a:pt x="16872" y="1"/>
                  </a:moveTo>
                  <a:cubicBezTo>
                    <a:pt x="16679" y="15"/>
                    <a:pt x="16487" y="104"/>
                    <a:pt x="16354" y="237"/>
                  </a:cubicBezTo>
                  <a:cubicBezTo>
                    <a:pt x="16221" y="385"/>
                    <a:pt x="16162" y="577"/>
                    <a:pt x="16162" y="770"/>
                  </a:cubicBezTo>
                  <a:cubicBezTo>
                    <a:pt x="16177" y="962"/>
                    <a:pt x="16250" y="1139"/>
                    <a:pt x="16384" y="1272"/>
                  </a:cubicBezTo>
                  <a:cubicBezTo>
                    <a:pt x="16384" y="1272"/>
                    <a:pt x="16398" y="1272"/>
                    <a:pt x="16398" y="1287"/>
                  </a:cubicBezTo>
                  <a:cubicBezTo>
                    <a:pt x="16517" y="1391"/>
                    <a:pt x="16665" y="1464"/>
                    <a:pt x="16827" y="1479"/>
                  </a:cubicBezTo>
                  <a:lnTo>
                    <a:pt x="16827" y="5826"/>
                  </a:lnTo>
                  <a:lnTo>
                    <a:pt x="9064" y="13574"/>
                  </a:lnTo>
                  <a:lnTo>
                    <a:pt x="3431" y="13574"/>
                  </a:lnTo>
                  <a:lnTo>
                    <a:pt x="1169" y="15837"/>
                  </a:lnTo>
                  <a:cubicBezTo>
                    <a:pt x="1050" y="15748"/>
                    <a:pt x="888" y="15704"/>
                    <a:pt x="740" y="15704"/>
                  </a:cubicBezTo>
                  <a:cubicBezTo>
                    <a:pt x="326" y="15733"/>
                    <a:pt x="0" y="16073"/>
                    <a:pt x="30" y="16472"/>
                  </a:cubicBezTo>
                  <a:cubicBezTo>
                    <a:pt x="30" y="16665"/>
                    <a:pt x="119" y="16842"/>
                    <a:pt x="237" y="16975"/>
                  </a:cubicBezTo>
                  <a:cubicBezTo>
                    <a:pt x="374" y="17099"/>
                    <a:pt x="549" y="17184"/>
                    <a:pt x="739" y="17184"/>
                  </a:cubicBezTo>
                  <a:cubicBezTo>
                    <a:pt x="754" y="17184"/>
                    <a:pt x="769" y="17183"/>
                    <a:pt x="784" y="17182"/>
                  </a:cubicBezTo>
                  <a:cubicBezTo>
                    <a:pt x="1198" y="17167"/>
                    <a:pt x="1509" y="16827"/>
                    <a:pt x="1494" y="16413"/>
                  </a:cubicBezTo>
                  <a:cubicBezTo>
                    <a:pt x="1494" y="16251"/>
                    <a:pt x="1435" y="16103"/>
                    <a:pt x="1331" y="15985"/>
                  </a:cubicBezTo>
                  <a:lnTo>
                    <a:pt x="3520" y="13796"/>
                  </a:lnTo>
                  <a:lnTo>
                    <a:pt x="9168" y="13796"/>
                  </a:lnTo>
                  <a:lnTo>
                    <a:pt x="17049" y="5915"/>
                  </a:lnTo>
                  <a:lnTo>
                    <a:pt x="17049" y="1464"/>
                  </a:lnTo>
                  <a:cubicBezTo>
                    <a:pt x="17197" y="1435"/>
                    <a:pt x="17330" y="1361"/>
                    <a:pt x="17448" y="1243"/>
                  </a:cubicBezTo>
                  <a:cubicBezTo>
                    <a:pt x="17581" y="1095"/>
                    <a:pt x="17655" y="917"/>
                    <a:pt x="17640" y="710"/>
                  </a:cubicBezTo>
                  <a:cubicBezTo>
                    <a:pt x="17626" y="518"/>
                    <a:pt x="17552" y="341"/>
                    <a:pt x="17404" y="208"/>
                  </a:cubicBezTo>
                  <a:cubicBezTo>
                    <a:pt x="17271" y="75"/>
                    <a:pt x="17093" y="1"/>
                    <a:pt x="16901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1"/>
            <p:cNvSpPr/>
            <p:nvPr/>
          </p:nvSpPr>
          <p:spPr>
            <a:xfrm>
              <a:off x="989098" y="5095189"/>
              <a:ext cx="598499" cy="532357"/>
            </a:xfrm>
            <a:custGeom>
              <a:rect b="b" l="l" r="r" t="t"/>
              <a:pathLst>
                <a:path extrusionOk="0" h="13916" w="15645">
                  <a:moveTo>
                    <a:pt x="14831" y="0"/>
                  </a:moveTo>
                  <a:cubicBezTo>
                    <a:pt x="14654" y="0"/>
                    <a:pt x="14462" y="60"/>
                    <a:pt x="14314" y="207"/>
                  </a:cubicBezTo>
                  <a:cubicBezTo>
                    <a:pt x="14033" y="503"/>
                    <a:pt x="14033" y="962"/>
                    <a:pt x="14314" y="1257"/>
                  </a:cubicBezTo>
                  <a:cubicBezTo>
                    <a:pt x="14432" y="1376"/>
                    <a:pt x="14595" y="1450"/>
                    <a:pt x="14757" y="1464"/>
                  </a:cubicBezTo>
                  <a:lnTo>
                    <a:pt x="14757" y="5974"/>
                  </a:lnTo>
                  <a:lnTo>
                    <a:pt x="12318" y="8429"/>
                  </a:lnTo>
                  <a:lnTo>
                    <a:pt x="5398" y="8429"/>
                  </a:lnTo>
                  <a:lnTo>
                    <a:pt x="1213" y="12598"/>
                  </a:lnTo>
                  <a:cubicBezTo>
                    <a:pt x="1080" y="12495"/>
                    <a:pt x="918" y="12436"/>
                    <a:pt x="725" y="12436"/>
                  </a:cubicBezTo>
                  <a:cubicBezTo>
                    <a:pt x="326" y="12450"/>
                    <a:pt x="1" y="12805"/>
                    <a:pt x="16" y="13205"/>
                  </a:cubicBezTo>
                  <a:cubicBezTo>
                    <a:pt x="30" y="13397"/>
                    <a:pt x="104" y="13574"/>
                    <a:pt x="237" y="13707"/>
                  </a:cubicBezTo>
                  <a:cubicBezTo>
                    <a:pt x="374" y="13831"/>
                    <a:pt x="550" y="13916"/>
                    <a:pt x="739" y="13916"/>
                  </a:cubicBezTo>
                  <a:cubicBezTo>
                    <a:pt x="754" y="13916"/>
                    <a:pt x="769" y="13915"/>
                    <a:pt x="784" y="13914"/>
                  </a:cubicBezTo>
                  <a:cubicBezTo>
                    <a:pt x="1198" y="13900"/>
                    <a:pt x="1509" y="13559"/>
                    <a:pt x="1494" y="13145"/>
                  </a:cubicBezTo>
                  <a:cubicBezTo>
                    <a:pt x="1494" y="13012"/>
                    <a:pt x="1450" y="12879"/>
                    <a:pt x="1361" y="12761"/>
                  </a:cubicBezTo>
                  <a:lnTo>
                    <a:pt x="5486" y="8650"/>
                  </a:lnTo>
                  <a:lnTo>
                    <a:pt x="12406" y="8650"/>
                  </a:lnTo>
                  <a:lnTo>
                    <a:pt x="14979" y="6063"/>
                  </a:lnTo>
                  <a:lnTo>
                    <a:pt x="14979" y="1450"/>
                  </a:lnTo>
                  <a:cubicBezTo>
                    <a:pt x="15112" y="1435"/>
                    <a:pt x="15245" y="1361"/>
                    <a:pt x="15364" y="1257"/>
                  </a:cubicBezTo>
                  <a:cubicBezTo>
                    <a:pt x="15645" y="962"/>
                    <a:pt x="15645" y="503"/>
                    <a:pt x="15364" y="207"/>
                  </a:cubicBezTo>
                  <a:cubicBezTo>
                    <a:pt x="15216" y="60"/>
                    <a:pt x="15024" y="0"/>
                    <a:pt x="14831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1"/>
            <p:cNvSpPr/>
            <p:nvPr/>
          </p:nvSpPr>
          <p:spPr>
            <a:xfrm>
              <a:off x="532645" y="4316862"/>
              <a:ext cx="944095" cy="933919"/>
            </a:xfrm>
            <a:custGeom>
              <a:rect b="b" l="l" r="r" t="t"/>
              <a:pathLst>
                <a:path extrusionOk="0" h="24413" w="24679">
                  <a:moveTo>
                    <a:pt x="24486" y="1"/>
                  </a:moveTo>
                  <a:lnTo>
                    <a:pt x="19282" y="5205"/>
                  </a:lnTo>
                  <a:lnTo>
                    <a:pt x="14047" y="5205"/>
                  </a:lnTo>
                  <a:lnTo>
                    <a:pt x="9390" y="9863"/>
                  </a:lnTo>
                  <a:cubicBezTo>
                    <a:pt x="9270" y="9770"/>
                    <a:pt x="9127" y="9713"/>
                    <a:pt x="8970" y="9713"/>
                  </a:cubicBezTo>
                  <a:cubicBezTo>
                    <a:pt x="8952" y="9713"/>
                    <a:pt x="8935" y="9714"/>
                    <a:pt x="8916" y="9715"/>
                  </a:cubicBezTo>
                  <a:cubicBezTo>
                    <a:pt x="8724" y="9715"/>
                    <a:pt x="8547" y="9804"/>
                    <a:pt x="8414" y="9952"/>
                  </a:cubicBezTo>
                  <a:cubicBezTo>
                    <a:pt x="8281" y="10100"/>
                    <a:pt x="8207" y="10277"/>
                    <a:pt x="8207" y="10484"/>
                  </a:cubicBezTo>
                  <a:cubicBezTo>
                    <a:pt x="8221" y="10662"/>
                    <a:pt x="8295" y="10839"/>
                    <a:pt x="8428" y="10972"/>
                  </a:cubicBezTo>
                  <a:cubicBezTo>
                    <a:pt x="8428" y="10987"/>
                    <a:pt x="8443" y="10987"/>
                    <a:pt x="8443" y="10987"/>
                  </a:cubicBezTo>
                  <a:cubicBezTo>
                    <a:pt x="8591" y="11135"/>
                    <a:pt x="8783" y="11194"/>
                    <a:pt x="8976" y="11194"/>
                  </a:cubicBezTo>
                  <a:cubicBezTo>
                    <a:pt x="9049" y="11194"/>
                    <a:pt x="9123" y="11164"/>
                    <a:pt x="9197" y="11149"/>
                  </a:cubicBezTo>
                  <a:lnTo>
                    <a:pt x="9197" y="11149"/>
                  </a:lnTo>
                  <a:lnTo>
                    <a:pt x="6211" y="14121"/>
                  </a:lnTo>
                  <a:cubicBezTo>
                    <a:pt x="6108" y="14057"/>
                    <a:pt x="5982" y="14015"/>
                    <a:pt x="5854" y="14015"/>
                  </a:cubicBezTo>
                  <a:cubicBezTo>
                    <a:pt x="5835" y="14015"/>
                    <a:pt x="5816" y="14016"/>
                    <a:pt x="5797" y="14018"/>
                  </a:cubicBezTo>
                  <a:cubicBezTo>
                    <a:pt x="5604" y="14018"/>
                    <a:pt x="5412" y="14107"/>
                    <a:pt x="5279" y="14255"/>
                  </a:cubicBezTo>
                  <a:cubicBezTo>
                    <a:pt x="5264" y="14269"/>
                    <a:pt x="5264" y="14284"/>
                    <a:pt x="5249" y="14299"/>
                  </a:cubicBezTo>
                  <a:lnTo>
                    <a:pt x="5249" y="12022"/>
                  </a:lnTo>
                  <a:lnTo>
                    <a:pt x="5249" y="11977"/>
                  </a:lnTo>
                  <a:lnTo>
                    <a:pt x="2839" y="9567"/>
                  </a:lnTo>
                  <a:lnTo>
                    <a:pt x="0" y="12406"/>
                  </a:lnTo>
                  <a:lnTo>
                    <a:pt x="0" y="21455"/>
                  </a:lnTo>
                  <a:lnTo>
                    <a:pt x="0" y="21500"/>
                  </a:lnTo>
                  <a:lnTo>
                    <a:pt x="2470" y="23969"/>
                  </a:lnTo>
                  <a:cubicBezTo>
                    <a:pt x="2470" y="23984"/>
                    <a:pt x="2470" y="24013"/>
                    <a:pt x="2470" y="24043"/>
                  </a:cubicBezTo>
                  <a:cubicBezTo>
                    <a:pt x="2470" y="24250"/>
                    <a:pt x="2632" y="24413"/>
                    <a:pt x="2839" y="24413"/>
                  </a:cubicBezTo>
                  <a:cubicBezTo>
                    <a:pt x="3032" y="24413"/>
                    <a:pt x="3209" y="24250"/>
                    <a:pt x="3209" y="24043"/>
                  </a:cubicBezTo>
                  <a:cubicBezTo>
                    <a:pt x="3209" y="23836"/>
                    <a:pt x="3032" y="23673"/>
                    <a:pt x="2839" y="23673"/>
                  </a:cubicBezTo>
                  <a:cubicBezTo>
                    <a:pt x="2736" y="23673"/>
                    <a:pt x="2647" y="23703"/>
                    <a:pt x="2588" y="23762"/>
                  </a:cubicBezTo>
                  <a:lnTo>
                    <a:pt x="222" y="21411"/>
                  </a:lnTo>
                  <a:lnTo>
                    <a:pt x="222" y="12495"/>
                  </a:lnTo>
                  <a:lnTo>
                    <a:pt x="2839" y="9878"/>
                  </a:lnTo>
                  <a:lnTo>
                    <a:pt x="5028" y="12066"/>
                  </a:lnTo>
                  <a:lnTo>
                    <a:pt x="5028" y="21219"/>
                  </a:lnTo>
                  <a:cubicBezTo>
                    <a:pt x="4880" y="21278"/>
                    <a:pt x="4776" y="21411"/>
                    <a:pt x="4776" y="21574"/>
                  </a:cubicBezTo>
                  <a:cubicBezTo>
                    <a:pt x="4776" y="21781"/>
                    <a:pt x="4939" y="21943"/>
                    <a:pt x="5146" y="21943"/>
                  </a:cubicBezTo>
                  <a:cubicBezTo>
                    <a:pt x="5353" y="21943"/>
                    <a:pt x="5516" y="21781"/>
                    <a:pt x="5516" y="21574"/>
                  </a:cubicBezTo>
                  <a:cubicBezTo>
                    <a:pt x="5516" y="21396"/>
                    <a:pt x="5397" y="21263"/>
                    <a:pt x="5249" y="21219"/>
                  </a:cubicBezTo>
                  <a:lnTo>
                    <a:pt x="5249" y="15216"/>
                  </a:lnTo>
                  <a:cubicBezTo>
                    <a:pt x="5264" y="15230"/>
                    <a:pt x="5279" y="15260"/>
                    <a:pt x="5309" y="15275"/>
                  </a:cubicBezTo>
                  <a:cubicBezTo>
                    <a:pt x="5309" y="15290"/>
                    <a:pt x="5323" y="15290"/>
                    <a:pt x="5323" y="15290"/>
                  </a:cubicBezTo>
                  <a:cubicBezTo>
                    <a:pt x="5471" y="15437"/>
                    <a:pt x="5663" y="15497"/>
                    <a:pt x="5856" y="15497"/>
                  </a:cubicBezTo>
                  <a:cubicBezTo>
                    <a:pt x="6048" y="15482"/>
                    <a:pt x="6240" y="15408"/>
                    <a:pt x="6373" y="15260"/>
                  </a:cubicBezTo>
                  <a:cubicBezTo>
                    <a:pt x="6506" y="15112"/>
                    <a:pt x="6565" y="14920"/>
                    <a:pt x="6565" y="14728"/>
                  </a:cubicBezTo>
                  <a:cubicBezTo>
                    <a:pt x="6551" y="14550"/>
                    <a:pt x="6491" y="14402"/>
                    <a:pt x="6373" y="14269"/>
                  </a:cubicBezTo>
                  <a:lnTo>
                    <a:pt x="9330" y="11312"/>
                  </a:lnTo>
                  <a:cubicBezTo>
                    <a:pt x="9464" y="11432"/>
                    <a:pt x="9621" y="11492"/>
                    <a:pt x="9791" y="11492"/>
                  </a:cubicBezTo>
                  <a:cubicBezTo>
                    <a:pt x="9810" y="11492"/>
                    <a:pt x="9829" y="11491"/>
                    <a:pt x="9848" y="11490"/>
                  </a:cubicBezTo>
                  <a:cubicBezTo>
                    <a:pt x="10040" y="11490"/>
                    <a:pt x="10232" y="11401"/>
                    <a:pt x="10365" y="11253"/>
                  </a:cubicBezTo>
                  <a:cubicBezTo>
                    <a:pt x="10499" y="11120"/>
                    <a:pt x="10572" y="10928"/>
                    <a:pt x="10558" y="10735"/>
                  </a:cubicBezTo>
                  <a:cubicBezTo>
                    <a:pt x="10558" y="10691"/>
                    <a:pt x="10558" y="10662"/>
                    <a:pt x="10543" y="10632"/>
                  </a:cubicBezTo>
                  <a:lnTo>
                    <a:pt x="10543" y="10632"/>
                  </a:lnTo>
                  <a:cubicBezTo>
                    <a:pt x="10572" y="10691"/>
                    <a:pt x="10602" y="10735"/>
                    <a:pt x="10646" y="10765"/>
                  </a:cubicBezTo>
                  <a:cubicBezTo>
                    <a:pt x="10661" y="10780"/>
                    <a:pt x="10661" y="10780"/>
                    <a:pt x="10676" y="10795"/>
                  </a:cubicBezTo>
                  <a:cubicBezTo>
                    <a:pt x="10809" y="10928"/>
                    <a:pt x="11001" y="10987"/>
                    <a:pt x="11193" y="10987"/>
                  </a:cubicBezTo>
                  <a:cubicBezTo>
                    <a:pt x="11400" y="10972"/>
                    <a:pt x="11578" y="10898"/>
                    <a:pt x="11711" y="10750"/>
                  </a:cubicBezTo>
                  <a:cubicBezTo>
                    <a:pt x="11800" y="10647"/>
                    <a:pt x="11859" y="10528"/>
                    <a:pt x="11888" y="10395"/>
                  </a:cubicBezTo>
                  <a:lnTo>
                    <a:pt x="16797" y="10395"/>
                  </a:lnTo>
                  <a:lnTo>
                    <a:pt x="17522" y="9671"/>
                  </a:lnTo>
                  <a:lnTo>
                    <a:pt x="17522" y="7882"/>
                  </a:lnTo>
                  <a:cubicBezTo>
                    <a:pt x="17670" y="7852"/>
                    <a:pt x="17803" y="7778"/>
                    <a:pt x="17906" y="7660"/>
                  </a:cubicBezTo>
                  <a:cubicBezTo>
                    <a:pt x="18040" y="7527"/>
                    <a:pt x="18099" y="7335"/>
                    <a:pt x="18099" y="7128"/>
                  </a:cubicBezTo>
                  <a:cubicBezTo>
                    <a:pt x="18084" y="6935"/>
                    <a:pt x="17995" y="6758"/>
                    <a:pt x="17862" y="6625"/>
                  </a:cubicBezTo>
                  <a:cubicBezTo>
                    <a:pt x="17727" y="6503"/>
                    <a:pt x="17554" y="6431"/>
                    <a:pt x="17378" y="6431"/>
                  </a:cubicBezTo>
                  <a:cubicBezTo>
                    <a:pt x="17362" y="6431"/>
                    <a:pt x="17346" y="6431"/>
                    <a:pt x="17330" y="6433"/>
                  </a:cubicBezTo>
                  <a:cubicBezTo>
                    <a:pt x="17138" y="6433"/>
                    <a:pt x="16945" y="6521"/>
                    <a:pt x="16812" y="6654"/>
                  </a:cubicBezTo>
                  <a:cubicBezTo>
                    <a:pt x="16679" y="6802"/>
                    <a:pt x="16605" y="6995"/>
                    <a:pt x="16620" y="7187"/>
                  </a:cubicBezTo>
                  <a:cubicBezTo>
                    <a:pt x="16620" y="7379"/>
                    <a:pt x="16709" y="7556"/>
                    <a:pt x="16842" y="7689"/>
                  </a:cubicBezTo>
                  <a:cubicBezTo>
                    <a:pt x="16842" y="7689"/>
                    <a:pt x="16842" y="7704"/>
                    <a:pt x="16857" y="7704"/>
                  </a:cubicBezTo>
                  <a:cubicBezTo>
                    <a:pt x="16975" y="7823"/>
                    <a:pt x="17138" y="7882"/>
                    <a:pt x="17300" y="7896"/>
                  </a:cubicBezTo>
                  <a:lnTo>
                    <a:pt x="17300" y="9582"/>
                  </a:lnTo>
                  <a:lnTo>
                    <a:pt x="16694" y="10174"/>
                  </a:lnTo>
                  <a:lnTo>
                    <a:pt x="11903" y="10174"/>
                  </a:lnTo>
                  <a:cubicBezTo>
                    <a:pt x="11888" y="9996"/>
                    <a:pt x="11815" y="9833"/>
                    <a:pt x="11667" y="9700"/>
                  </a:cubicBezTo>
                  <a:cubicBezTo>
                    <a:pt x="11534" y="9567"/>
                    <a:pt x="11341" y="9508"/>
                    <a:pt x="11149" y="9508"/>
                  </a:cubicBezTo>
                  <a:cubicBezTo>
                    <a:pt x="10942" y="9523"/>
                    <a:pt x="10765" y="9597"/>
                    <a:pt x="10632" y="9745"/>
                  </a:cubicBezTo>
                  <a:cubicBezTo>
                    <a:pt x="10499" y="9893"/>
                    <a:pt x="10425" y="10085"/>
                    <a:pt x="10439" y="10277"/>
                  </a:cubicBezTo>
                  <a:cubicBezTo>
                    <a:pt x="10439" y="10307"/>
                    <a:pt x="10439" y="10336"/>
                    <a:pt x="10439" y="10366"/>
                  </a:cubicBezTo>
                  <a:cubicBezTo>
                    <a:pt x="10410" y="10321"/>
                    <a:pt x="10365" y="10262"/>
                    <a:pt x="10321" y="10218"/>
                  </a:cubicBezTo>
                  <a:cubicBezTo>
                    <a:pt x="10186" y="10096"/>
                    <a:pt x="10026" y="10024"/>
                    <a:pt x="9841" y="10024"/>
                  </a:cubicBezTo>
                  <a:cubicBezTo>
                    <a:pt x="9824" y="10024"/>
                    <a:pt x="9806" y="10024"/>
                    <a:pt x="9789" y="10026"/>
                  </a:cubicBezTo>
                  <a:cubicBezTo>
                    <a:pt x="9715" y="10026"/>
                    <a:pt x="9641" y="10040"/>
                    <a:pt x="9582" y="10070"/>
                  </a:cubicBezTo>
                  <a:cubicBezTo>
                    <a:pt x="9567" y="10040"/>
                    <a:pt x="9552" y="10026"/>
                    <a:pt x="9537" y="10011"/>
                  </a:cubicBezTo>
                  <a:lnTo>
                    <a:pt x="14136" y="5427"/>
                  </a:lnTo>
                  <a:lnTo>
                    <a:pt x="19370" y="5427"/>
                  </a:lnTo>
                  <a:lnTo>
                    <a:pt x="24679" y="119"/>
                  </a:lnTo>
                  <a:cubicBezTo>
                    <a:pt x="24605" y="89"/>
                    <a:pt x="24545" y="45"/>
                    <a:pt x="24486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1"/>
            <p:cNvSpPr/>
            <p:nvPr/>
          </p:nvSpPr>
          <p:spPr>
            <a:xfrm>
              <a:off x="807542" y="4569151"/>
              <a:ext cx="493260" cy="334961"/>
            </a:xfrm>
            <a:custGeom>
              <a:rect b="b" l="l" r="r" t="t"/>
              <a:pathLst>
                <a:path extrusionOk="0" h="8756" w="12894">
                  <a:moveTo>
                    <a:pt x="12125" y="0"/>
                  </a:moveTo>
                  <a:cubicBezTo>
                    <a:pt x="11711" y="15"/>
                    <a:pt x="11401" y="355"/>
                    <a:pt x="11415" y="769"/>
                  </a:cubicBezTo>
                  <a:cubicBezTo>
                    <a:pt x="11415" y="947"/>
                    <a:pt x="11489" y="1124"/>
                    <a:pt x="11622" y="1257"/>
                  </a:cubicBezTo>
                  <a:cubicBezTo>
                    <a:pt x="11637" y="1272"/>
                    <a:pt x="11637" y="1272"/>
                    <a:pt x="11652" y="1272"/>
                  </a:cubicBezTo>
                  <a:cubicBezTo>
                    <a:pt x="11755" y="1390"/>
                    <a:pt x="11903" y="1449"/>
                    <a:pt x="12051" y="1464"/>
                  </a:cubicBezTo>
                  <a:lnTo>
                    <a:pt x="12051" y="3519"/>
                  </a:lnTo>
                  <a:lnTo>
                    <a:pt x="10750" y="4821"/>
                  </a:lnTo>
                  <a:lnTo>
                    <a:pt x="3697" y="4821"/>
                  </a:lnTo>
                  <a:lnTo>
                    <a:pt x="1139" y="7393"/>
                  </a:lnTo>
                  <a:cubicBezTo>
                    <a:pt x="1006" y="7319"/>
                    <a:pt x="858" y="7275"/>
                    <a:pt x="710" y="7275"/>
                  </a:cubicBezTo>
                  <a:cubicBezTo>
                    <a:pt x="518" y="7290"/>
                    <a:pt x="341" y="7364"/>
                    <a:pt x="207" y="7512"/>
                  </a:cubicBezTo>
                  <a:cubicBezTo>
                    <a:pt x="74" y="7660"/>
                    <a:pt x="0" y="7852"/>
                    <a:pt x="0" y="8044"/>
                  </a:cubicBezTo>
                  <a:cubicBezTo>
                    <a:pt x="15" y="8236"/>
                    <a:pt x="89" y="8414"/>
                    <a:pt x="222" y="8532"/>
                  </a:cubicBezTo>
                  <a:cubicBezTo>
                    <a:pt x="222" y="8547"/>
                    <a:pt x="237" y="8547"/>
                    <a:pt x="237" y="8562"/>
                  </a:cubicBezTo>
                  <a:cubicBezTo>
                    <a:pt x="372" y="8683"/>
                    <a:pt x="545" y="8756"/>
                    <a:pt x="721" y="8756"/>
                  </a:cubicBezTo>
                  <a:cubicBezTo>
                    <a:pt x="737" y="8756"/>
                    <a:pt x="753" y="8755"/>
                    <a:pt x="769" y="8754"/>
                  </a:cubicBezTo>
                  <a:cubicBezTo>
                    <a:pt x="962" y="8754"/>
                    <a:pt x="1154" y="8665"/>
                    <a:pt x="1287" y="8517"/>
                  </a:cubicBezTo>
                  <a:cubicBezTo>
                    <a:pt x="1420" y="8369"/>
                    <a:pt x="1494" y="8192"/>
                    <a:pt x="1479" y="7985"/>
                  </a:cubicBezTo>
                  <a:cubicBezTo>
                    <a:pt x="1479" y="7822"/>
                    <a:pt x="1405" y="7660"/>
                    <a:pt x="1302" y="7541"/>
                  </a:cubicBezTo>
                  <a:lnTo>
                    <a:pt x="3800" y="5042"/>
                  </a:lnTo>
                  <a:lnTo>
                    <a:pt x="10839" y="5042"/>
                  </a:lnTo>
                  <a:lnTo>
                    <a:pt x="12273" y="3623"/>
                  </a:lnTo>
                  <a:lnTo>
                    <a:pt x="12273" y="1464"/>
                  </a:lnTo>
                  <a:cubicBezTo>
                    <a:pt x="12628" y="1405"/>
                    <a:pt x="12894" y="1080"/>
                    <a:pt x="12879" y="710"/>
                  </a:cubicBezTo>
                  <a:cubicBezTo>
                    <a:pt x="12864" y="311"/>
                    <a:pt x="12539" y="0"/>
                    <a:pt x="12155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1"/>
            <p:cNvSpPr/>
            <p:nvPr/>
          </p:nvSpPr>
          <p:spPr>
            <a:xfrm>
              <a:off x="921235" y="4821401"/>
              <a:ext cx="609785" cy="377347"/>
            </a:xfrm>
            <a:custGeom>
              <a:rect b="b" l="l" r="r" t="t"/>
              <a:pathLst>
                <a:path extrusionOk="0" h="9864" w="15940">
                  <a:moveTo>
                    <a:pt x="15156" y="1"/>
                  </a:moveTo>
                  <a:cubicBezTo>
                    <a:pt x="14757" y="31"/>
                    <a:pt x="14432" y="371"/>
                    <a:pt x="14447" y="770"/>
                  </a:cubicBezTo>
                  <a:cubicBezTo>
                    <a:pt x="14461" y="918"/>
                    <a:pt x="14506" y="1051"/>
                    <a:pt x="14580" y="1169"/>
                  </a:cubicBezTo>
                  <a:lnTo>
                    <a:pt x="9567" y="6182"/>
                  </a:lnTo>
                  <a:lnTo>
                    <a:pt x="3460" y="6182"/>
                  </a:lnTo>
                  <a:lnTo>
                    <a:pt x="1139" y="8503"/>
                  </a:lnTo>
                  <a:cubicBezTo>
                    <a:pt x="1036" y="8426"/>
                    <a:pt x="910" y="8382"/>
                    <a:pt x="771" y="8382"/>
                  </a:cubicBezTo>
                  <a:cubicBezTo>
                    <a:pt x="751" y="8382"/>
                    <a:pt x="731" y="8383"/>
                    <a:pt x="710" y="8385"/>
                  </a:cubicBezTo>
                  <a:cubicBezTo>
                    <a:pt x="518" y="8385"/>
                    <a:pt x="326" y="8473"/>
                    <a:pt x="193" y="8621"/>
                  </a:cubicBezTo>
                  <a:cubicBezTo>
                    <a:pt x="60" y="8769"/>
                    <a:pt x="0" y="8947"/>
                    <a:pt x="0" y="9154"/>
                  </a:cubicBezTo>
                  <a:cubicBezTo>
                    <a:pt x="15" y="9331"/>
                    <a:pt x="89" y="9508"/>
                    <a:pt x="222" y="9642"/>
                  </a:cubicBezTo>
                  <a:cubicBezTo>
                    <a:pt x="222" y="9642"/>
                    <a:pt x="237" y="9656"/>
                    <a:pt x="237" y="9656"/>
                  </a:cubicBezTo>
                  <a:cubicBezTo>
                    <a:pt x="385" y="9789"/>
                    <a:pt x="577" y="9863"/>
                    <a:pt x="769" y="9863"/>
                  </a:cubicBezTo>
                  <a:cubicBezTo>
                    <a:pt x="962" y="9849"/>
                    <a:pt x="1154" y="9760"/>
                    <a:pt x="1287" y="9627"/>
                  </a:cubicBezTo>
                  <a:cubicBezTo>
                    <a:pt x="1420" y="9479"/>
                    <a:pt x="1479" y="9287"/>
                    <a:pt x="1479" y="9094"/>
                  </a:cubicBezTo>
                  <a:cubicBezTo>
                    <a:pt x="1464" y="8932"/>
                    <a:pt x="1405" y="8769"/>
                    <a:pt x="1302" y="8651"/>
                  </a:cubicBezTo>
                  <a:lnTo>
                    <a:pt x="3549" y="6403"/>
                  </a:lnTo>
                  <a:lnTo>
                    <a:pt x="9656" y="6403"/>
                  </a:lnTo>
                  <a:lnTo>
                    <a:pt x="14742" y="1332"/>
                  </a:lnTo>
                  <a:cubicBezTo>
                    <a:pt x="14862" y="1425"/>
                    <a:pt x="15005" y="1482"/>
                    <a:pt x="15162" y="1482"/>
                  </a:cubicBezTo>
                  <a:cubicBezTo>
                    <a:pt x="15179" y="1482"/>
                    <a:pt x="15197" y="1481"/>
                    <a:pt x="15215" y="1480"/>
                  </a:cubicBezTo>
                  <a:cubicBezTo>
                    <a:pt x="15629" y="1465"/>
                    <a:pt x="15940" y="1125"/>
                    <a:pt x="15925" y="711"/>
                  </a:cubicBezTo>
                  <a:cubicBezTo>
                    <a:pt x="15910" y="326"/>
                    <a:pt x="15585" y="1"/>
                    <a:pt x="15186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1"/>
            <p:cNvSpPr/>
            <p:nvPr/>
          </p:nvSpPr>
          <p:spPr>
            <a:xfrm>
              <a:off x="846562" y="4350258"/>
              <a:ext cx="695208" cy="600183"/>
            </a:xfrm>
            <a:custGeom>
              <a:rect b="b" l="l" r="r" t="t"/>
              <a:pathLst>
                <a:path extrusionOk="0" h="15689" w="18173">
                  <a:moveTo>
                    <a:pt x="17951" y="0"/>
                  </a:moveTo>
                  <a:lnTo>
                    <a:pt x="13456" y="4480"/>
                  </a:lnTo>
                  <a:lnTo>
                    <a:pt x="13456" y="9818"/>
                  </a:lnTo>
                  <a:lnTo>
                    <a:pt x="11046" y="12243"/>
                  </a:lnTo>
                  <a:lnTo>
                    <a:pt x="3298" y="12243"/>
                  </a:lnTo>
                  <a:lnTo>
                    <a:pt x="1184" y="14343"/>
                  </a:lnTo>
                  <a:lnTo>
                    <a:pt x="1184" y="14357"/>
                  </a:lnTo>
                  <a:cubicBezTo>
                    <a:pt x="1064" y="14265"/>
                    <a:pt x="921" y="14207"/>
                    <a:pt x="764" y="14207"/>
                  </a:cubicBezTo>
                  <a:cubicBezTo>
                    <a:pt x="746" y="14207"/>
                    <a:pt x="729" y="14208"/>
                    <a:pt x="710" y="14210"/>
                  </a:cubicBezTo>
                  <a:cubicBezTo>
                    <a:pt x="518" y="14210"/>
                    <a:pt x="341" y="14298"/>
                    <a:pt x="208" y="14446"/>
                  </a:cubicBezTo>
                  <a:cubicBezTo>
                    <a:pt x="75" y="14594"/>
                    <a:pt x="1" y="14771"/>
                    <a:pt x="1" y="14978"/>
                  </a:cubicBezTo>
                  <a:cubicBezTo>
                    <a:pt x="15" y="15156"/>
                    <a:pt x="89" y="15333"/>
                    <a:pt x="222" y="15466"/>
                  </a:cubicBezTo>
                  <a:cubicBezTo>
                    <a:pt x="222" y="15466"/>
                    <a:pt x="237" y="15481"/>
                    <a:pt x="237" y="15481"/>
                  </a:cubicBezTo>
                  <a:cubicBezTo>
                    <a:pt x="385" y="15614"/>
                    <a:pt x="577" y="15688"/>
                    <a:pt x="770" y="15688"/>
                  </a:cubicBezTo>
                  <a:cubicBezTo>
                    <a:pt x="977" y="15673"/>
                    <a:pt x="1154" y="15585"/>
                    <a:pt x="1287" y="15452"/>
                  </a:cubicBezTo>
                  <a:cubicBezTo>
                    <a:pt x="1420" y="15304"/>
                    <a:pt x="1494" y="15112"/>
                    <a:pt x="1479" y="14919"/>
                  </a:cubicBezTo>
                  <a:cubicBezTo>
                    <a:pt x="1479" y="14757"/>
                    <a:pt x="1420" y="14624"/>
                    <a:pt x="1331" y="14505"/>
                  </a:cubicBezTo>
                  <a:lnTo>
                    <a:pt x="3387" y="12465"/>
                  </a:lnTo>
                  <a:lnTo>
                    <a:pt x="11135" y="12465"/>
                  </a:lnTo>
                  <a:lnTo>
                    <a:pt x="13678" y="9907"/>
                  </a:lnTo>
                  <a:lnTo>
                    <a:pt x="13678" y="4584"/>
                  </a:lnTo>
                  <a:lnTo>
                    <a:pt x="18173" y="89"/>
                  </a:lnTo>
                  <a:cubicBezTo>
                    <a:pt x="18099" y="59"/>
                    <a:pt x="18025" y="30"/>
                    <a:pt x="17951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1"/>
            <p:cNvSpPr/>
            <p:nvPr/>
          </p:nvSpPr>
          <p:spPr>
            <a:xfrm>
              <a:off x="987989" y="4608706"/>
              <a:ext cx="167442" cy="56617"/>
            </a:xfrm>
            <a:custGeom>
              <a:rect b="b" l="l" r="r" t="t"/>
              <a:pathLst>
                <a:path extrusionOk="0" h="1480" w="4377">
                  <a:moveTo>
                    <a:pt x="3635" y="1"/>
                  </a:moveTo>
                  <a:cubicBezTo>
                    <a:pt x="3626" y="1"/>
                    <a:pt x="3617" y="1"/>
                    <a:pt x="3608" y="1"/>
                  </a:cubicBezTo>
                  <a:cubicBezTo>
                    <a:pt x="3224" y="16"/>
                    <a:pt x="2928" y="312"/>
                    <a:pt x="2898" y="667"/>
                  </a:cubicBezTo>
                  <a:lnTo>
                    <a:pt x="1479" y="667"/>
                  </a:lnTo>
                  <a:cubicBezTo>
                    <a:pt x="1464" y="489"/>
                    <a:pt x="1390" y="327"/>
                    <a:pt x="1242" y="194"/>
                  </a:cubicBezTo>
                  <a:cubicBezTo>
                    <a:pt x="1109" y="75"/>
                    <a:pt x="932" y="1"/>
                    <a:pt x="754" y="1"/>
                  </a:cubicBezTo>
                  <a:lnTo>
                    <a:pt x="725" y="1"/>
                  </a:lnTo>
                  <a:cubicBezTo>
                    <a:pt x="311" y="16"/>
                    <a:pt x="0" y="356"/>
                    <a:pt x="15" y="770"/>
                  </a:cubicBezTo>
                  <a:cubicBezTo>
                    <a:pt x="15" y="948"/>
                    <a:pt x="89" y="1125"/>
                    <a:pt x="222" y="1258"/>
                  </a:cubicBezTo>
                  <a:cubicBezTo>
                    <a:pt x="237" y="1273"/>
                    <a:pt x="237" y="1273"/>
                    <a:pt x="252" y="1288"/>
                  </a:cubicBezTo>
                  <a:cubicBezTo>
                    <a:pt x="385" y="1421"/>
                    <a:pt x="577" y="1480"/>
                    <a:pt x="769" y="1480"/>
                  </a:cubicBezTo>
                  <a:cubicBezTo>
                    <a:pt x="1124" y="1465"/>
                    <a:pt x="1405" y="1214"/>
                    <a:pt x="1464" y="889"/>
                  </a:cubicBezTo>
                  <a:lnTo>
                    <a:pt x="2913" y="889"/>
                  </a:lnTo>
                  <a:cubicBezTo>
                    <a:pt x="2943" y="1036"/>
                    <a:pt x="3002" y="1155"/>
                    <a:pt x="3105" y="1258"/>
                  </a:cubicBezTo>
                  <a:cubicBezTo>
                    <a:pt x="3253" y="1406"/>
                    <a:pt x="3445" y="1480"/>
                    <a:pt x="3652" y="1480"/>
                  </a:cubicBezTo>
                  <a:cubicBezTo>
                    <a:pt x="4066" y="1465"/>
                    <a:pt x="4377" y="1110"/>
                    <a:pt x="4362" y="711"/>
                  </a:cubicBezTo>
                  <a:cubicBezTo>
                    <a:pt x="4348" y="307"/>
                    <a:pt x="4023" y="1"/>
                    <a:pt x="363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9" name="Google Shape;179;p1"/>
          <p:cNvSpPr/>
          <p:nvPr/>
        </p:nvSpPr>
        <p:spPr>
          <a:xfrm>
            <a:off x="2704650" y="3274225"/>
            <a:ext cx="3734700" cy="33300"/>
          </a:xfrm>
          <a:prstGeom prst="rect">
            <a:avLst/>
          </a:prstGeom>
          <a:gradFill>
            <a:gsLst>
              <a:gs pos="0">
                <a:srgbClr val="49E1BB"/>
              </a:gs>
              <a:gs pos="100000">
                <a:srgbClr val="1E8A6F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1"/>
          <p:cNvSpPr/>
          <p:nvPr/>
        </p:nvSpPr>
        <p:spPr>
          <a:xfrm rot="-1168698">
            <a:off x="7406920" y="4100048"/>
            <a:ext cx="2417456" cy="1593676"/>
          </a:xfrm>
          <a:prstGeom prst="ellipse">
            <a:avLst/>
          </a:prstGeom>
          <a:gradFill>
            <a:gsLst>
              <a:gs pos="0">
                <a:srgbClr val="5FFFF1">
                  <a:alpha val="54117"/>
                </a:srgbClr>
              </a:gs>
              <a:gs pos="23000">
                <a:srgbClr val="21C79D">
                  <a:alpha val="36862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1"/>
          <p:cNvSpPr/>
          <p:nvPr/>
        </p:nvSpPr>
        <p:spPr>
          <a:xfrm rot="-1168698">
            <a:off x="-680355" y="-261827"/>
            <a:ext cx="2417456" cy="1593676"/>
          </a:xfrm>
          <a:prstGeom prst="ellipse">
            <a:avLst/>
          </a:prstGeom>
          <a:gradFill>
            <a:gsLst>
              <a:gs pos="0">
                <a:srgbClr val="5FFFF1">
                  <a:alpha val="54117"/>
                </a:srgbClr>
              </a:gs>
              <a:gs pos="23000">
                <a:srgbClr val="21C79D">
                  <a:alpha val="36862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2" name="Google Shape;182;p1"/>
          <p:cNvPicPr preferRelativeResize="0"/>
          <p:nvPr/>
        </p:nvPicPr>
        <p:blipFill rotWithShape="1">
          <a:blip r:embed="rId3">
            <a:alphaModFix amt="95000"/>
          </a:blip>
          <a:srcRect b="70331" l="0" r="0" t="0"/>
          <a:stretch/>
        </p:blipFill>
        <p:spPr>
          <a:xfrm>
            <a:off x="2419475" y="1748238"/>
            <a:ext cx="4469526" cy="1525976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14300">
              <a:srgbClr val="000000">
                <a:alpha val="50000"/>
              </a:srgbClr>
            </a:outerShdw>
            <a:reflection blurRad="0" dir="5400000" dist="28575" endA="0" endPos="30000" fadeDir="5400012" kx="0" rotWithShape="0" algn="bl" stA="13000" stPos="0" sy="-100000" ky="0"/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en-US"/>
              <a:t>Pathway to BloodHound </a:t>
            </a:r>
            <a:endParaRPr/>
          </a:p>
        </p:txBody>
      </p:sp>
      <p:pic>
        <p:nvPicPr>
          <p:cNvPr id="267" name="Google Shape;267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750" y="1221700"/>
            <a:ext cx="5790776" cy="20337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47625">
              <a:srgbClr val="000000">
                <a:alpha val="50000"/>
              </a:srgbClr>
            </a:outerShdw>
          </a:effectLst>
        </p:spPr>
      </p:pic>
      <p:pic>
        <p:nvPicPr>
          <p:cNvPr id="268" name="Google Shape;268;p7"/>
          <p:cNvPicPr preferRelativeResize="0"/>
          <p:nvPr/>
        </p:nvPicPr>
        <p:blipFill rotWithShape="1">
          <a:blip r:embed="rId4">
            <a:alphaModFix/>
          </a:blip>
          <a:srcRect b="10095" l="0" r="3409" t="4783"/>
          <a:stretch/>
        </p:blipFill>
        <p:spPr>
          <a:xfrm>
            <a:off x="3210700" y="3070375"/>
            <a:ext cx="5648525" cy="15073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47625">
              <a:srgbClr val="000000">
                <a:alpha val="50000"/>
              </a:srgbClr>
            </a:outerShdw>
          </a:effectLst>
        </p:spPr>
      </p:pic>
      <p:sp>
        <p:nvSpPr>
          <p:cNvPr id="269" name="Google Shape;269;p7"/>
          <p:cNvSpPr txBox="1"/>
          <p:nvPr/>
        </p:nvSpPr>
        <p:spPr>
          <a:xfrm>
            <a:off x="1860400" y="914500"/>
            <a:ext cx="13092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 u="sng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Starting neo4j</a:t>
            </a:r>
            <a:endParaRPr b="1" sz="1200" u="sng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2e2fe90e50c_0_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en-US"/>
              <a:t>Pathway to BloodHound </a:t>
            </a:r>
            <a:endParaRPr/>
          </a:p>
        </p:txBody>
      </p:sp>
      <p:sp>
        <p:nvSpPr>
          <p:cNvPr id="275" name="Google Shape;275;g2e2fe90e50c_0_5"/>
          <p:cNvSpPr txBox="1"/>
          <p:nvPr/>
        </p:nvSpPr>
        <p:spPr>
          <a:xfrm>
            <a:off x="4985125" y="2075925"/>
            <a:ext cx="26574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 u="sng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Metasploit Meterpreter Shell</a:t>
            </a:r>
            <a:endParaRPr b="1" sz="1200" u="sng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pic>
        <p:nvPicPr>
          <p:cNvPr id="276" name="Google Shape;276;g2e2fe90e50c_0_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0000" y="1648725"/>
            <a:ext cx="2775950" cy="21713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47625">
              <a:srgbClr val="000000">
                <a:alpha val="50000"/>
              </a:srgbClr>
            </a:outerShdw>
          </a:effectLst>
        </p:spPr>
      </p:pic>
      <p:pic>
        <p:nvPicPr>
          <p:cNvPr id="277" name="Google Shape;277;g2e2fe90e50c_0_5"/>
          <p:cNvPicPr preferRelativeResize="0"/>
          <p:nvPr/>
        </p:nvPicPr>
        <p:blipFill rotWithShape="1">
          <a:blip r:embed="rId4">
            <a:alphaModFix/>
          </a:blip>
          <a:srcRect b="0" l="5570" r="-5570" t="0"/>
          <a:stretch/>
        </p:blipFill>
        <p:spPr>
          <a:xfrm>
            <a:off x="288175" y="1322650"/>
            <a:ext cx="2830675" cy="4304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47625">
              <a:srgbClr val="000000">
                <a:alpha val="50000"/>
              </a:srgbClr>
            </a:outerShdw>
          </a:effectLst>
        </p:spPr>
      </p:pic>
      <p:pic>
        <p:nvPicPr>
          <p:cNvPr id="278" name="Google Shape;278;g2e2fe90e50c_0_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94600" y="2383125"/>
            <a:ext cx="5238450" cy="1618112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47625">
              <a:srgbClr val="000000">
                <a:alpha val="50000"/>
              </a:srgbClr>
            </a:outerShdw>
          </a:effectLst>
        </p:spPr>
      </p:pic>
      <p:sp>
        <p:nvSpPr>
          <p:cNvPr id="279" name="Google Shape;279;g2e2fe90e50c_0_5"/>
          <p:cNvSpPr txBox="1"/>
          <p:nvPr/>
        </p:nvSpPr>
        <p:spPr>
          <a:xfrm>
            <a:off x="916700" y="981200"/>
            <a:ext cx="18342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 u="sng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Starting BloodHound</a:t>
            </a:r>
            <a:endParaRPr b="1" sz="1200" u="sng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2e2fe90e50c_0_1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en-US"/>
              <a:t>Pathway to BloodHound </a:t>
            </a:r>
            <a:endParaRPr/>
          </a:p>
        </p:txBody>
      </p:sp>
      <p:sp>
        <p:nvSpPr>
          <p:cNvPr id="285" name="Google Shape;285;g2e2fe90e50c_0_17"/>
          <p:cNvSpPr txBox="1"/>
          <p:nvPr/>
        </p:nvSpPr>
        <p:spPr>
          <a:xfrm>
            <a:off x="3321000" y="926325"/>
            <a:ext cx="25020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 u="sng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Metasploit BloodHound Module</a:t>
            </a:r>
            <a:endParaRPr b="1" sz="1200" u="sng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pic>
        <p:nvPicPr>
          <p:cNvPr id="286" name="Google Shape;286;g2e2fe90e50c_0_17"/>
          <p:cNvPicPr preferRelativeResize="0"/>
          <p:nvPr/>
        </p:nvPicPr>
        <p:blipFill rotWithShape="1">
          <a:blip r:embed="rId3">
            <a:alphaModFix/>
          </a:blip>
          <a:srcRect b="7817" l="0" r="0" t="0"/>
          <a:stretch/>
        </p:blipFill>
        <p:spPr>
          <a:xfrm>
            <a:off x="804500" y="1205425"/>
            <a:ext cx="7535002" cy="17975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47625">
              <a:srgbClr val="000000">
                <a:alpha val="50000"/>
              </a:srgbClr>
            </a:outerShdw>
          </a:effectLst>
        </p:spPr>
      </p:pic>
      <p:pic>
        <p:nvPicPr>
          <p:cNvPr id="287" name="Google Shape;287;g2e2fe90e50c_0_17"/>
          <p:cNvPicPr preferRelativeResize="0"/>
          <p:nvPr/>
        </p:nvPicPr>
        <p:blipFill rotWithShape="1">
          <a:blip r:embed="rId4">
            <a:alphaModFix/>
          </a:blip>
          <a:srcRect b="1536" l="0" r="0" t="0"/>
          <a:stretch/>
        </p:blipFill>
        <p:spPr>
          <a:xfrm>
            <a:off x="818513" y="3116625"/>
            <a:ext cx="7506975" cy="19268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38100">
              <a:srgbClr val="000000">
                <a:alpha val="50000"/>
              </a:srgbClr>
            </a:outerShdw>
          </a:effectLst>
        </p:spPr>
      </p:pic>
      <p:sp>
        <p:nvSpPr>
          <p:cNvPr id="288" name="Google Shape;288;g2e2fe90e50c_0_17"/>
          <p:cNvSpPr txBox="1"/>
          <p:nvPr/>
        </p:nvSpPr>
        <p:spPr>
          <a:xfrm>
            <a:off x="3667213" y="3002950"/>
            <a:ext cx="18096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 u="sng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Running SharpHound</a:t>
            </a:r>
            <a:endParaRPr b="1" sz="1200" u="sng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en-US"/>
              <a:t>BloodHound Demonstration</a:t>
            </a:r>
            <a:endParaRPr/>
          </a:p>
        </p:txBody>
      </p:sp>
      <p:sp>
        <p:nvSpPr>
          <p:cNvPr id="294" name="Google Shape;294;p8"/>
          <p:cNvSpPr txBox="1"/>
          <p:nvPr>
            <p:ph idx="1" type="body"/>
          </p:nvPr>
        </p:nvSpPr>
        <p:spPr>
          <a:xfrm>
            <a:off x="720000" y="1017725"/>
            <a:ext cx="7704000" cy="37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pic>
        <p:nvPicPr>
          <p:cNvPr id="295" name="Google Shape;295;p8" title="BH Demo.mk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0000" y="1017725"/>
            <a:ext cx="7704000" cy="377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en-US"/>
              <a:t>BloodHound Demonstration Summary</a:t>
            </a:r>
            <a:endParaRPr/>
          </a:p>
        </p:txBody>
      </p:sp>
      <p:sp>
        <p:nvSpPr>
          <p:cNvPr id="301" name="Google Shape;301;p9"/>
          <p:cNvSpPr txBox="1"/>
          <p:nvPr>
            <p:ph idx="1" type="body"/>
          </p:nvPr>
        </p:nvSpPr>
        <p:spPr>
          <a:xfrm>
            <a:off x="720000" y="1017725"/>
            <a:ext cx="7704000" cy="38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US" sz="1300"/>
              <a:t>BloodHound is a powerful &amp; convenient tool for evaluating Active Directory environments.</a:t>
            </a:r>
            <a:br>
              <a:rPr lang="en-US" sz="1300"/>
            </a:br>
            <a:endParaRPr sz="1300"/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US" sz="1300"/>
              <a:t>AD objects are easily visualized with a Red Team mindset in pre-built queries.</a:t>
            </a:r>
            <a:endParaRPr sz="1300"/>
          </a:p>
          <a:p>
            <a:pPr indent="-3238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US" sz="1300"/>
              <a:t>Escalate Privilege to MegaCorpOne Administrators Group</a:t>
            </a:r>
            <a:endParaRPr sz="1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sz="1300"/>
              <a:t>Diverse options of attack paths &amp; methods. </a:t>
            </a:r>
            <a:br>
              <a:rPr lang="en-US" sz="1300"/>
            </a:br>
            <a:endParaRPr sz="1300"/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US" sz="1300"/>
              <a:t>OpSec Considerations helpful from a Blue Team perspective.</a:t>
            </a:r>
            <a:endParaRPr sz="1300"/>
          </a:p>
          <a:p>
            <a:pPr indent="-3111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-US" sz="1300"/>
              <a:t>Strengthening Kerberos Accounts</a:t>
            </a:r>
            <a:endParaRPr sz="1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/>
              <a:t>	</a:t>
            </a:r>
            <a:endParaRPr sz="1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/>
              <a:t>ENHANCEMENT SUGGESTIONS</a:t>
            </a:r>
            <a:endParaRPr b="1" sz="1300"/>
          </a:p>
          <a:p>
            <a:pPr indent="-31115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sz="1300"/>
              <a:t>Visuals highlighting weak spots.</a:t>
            </a:r>
            <a:endParaRPr sz="1300"/>
          </a:p>
          <a:p>
            <a:pPr indent="-31115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sz="1300"/>
              <a:t>Consistent real-time data. </a:t>
            </a:r>
            <a:endParaRPr sz="1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en-US"/>
              <a:t>Mitigations/AD Security Best Practices</a:t>
            </a:r>
            <a:endParaRPr/>
          </a:p>
        </p:txBody>
      </p:sp>
      <p:sp>
        <p:nvSpPr>
          <p:cNvPr id="307" name="Google Shape;307;p10"/>
          <p:cNvSpPr txBox="1"/>
          <p:nvPr>
            <p:ph idx="1" type="body"/>
          </p:nvPr>
        </p:nvSpPr>
        <p:spPr>
          <a:xfrm>
            <a:off x="720000" y="1017725"/>
            <a:ext cx="7704000" cy="37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Implement strong password policies &amp; e</a:t>
            </a:r>
            <a:r>
              <a:rPr lang="en-US"/>
              <a:t>nforce MFA 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Regular Patching 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Implement least privilege 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Monitor and Audit 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Tiered </a:t>
            </a:r>
            <a:r>
              <a:rPr lang="en-US"/>
              <a:t>administrative</a:t>
            </a:r>
            <a:r>
              <a:rPr lang="en-US"/>
              <a:t> model to control access rights 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Disable unnecessary services and protocols 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Use BloodHound for defensive purposes 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Periodic Red Team Exercises 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Plan for Active Directory recovery 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Regular Security Awareness Training 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Implement Endpoint Protection (detect &amp; block malicious activities) 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Stay informed &amp; updated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2e2d497ba74_2_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Challenges Encountered</a:t>
            </a:r>
            <a:endParaRPr/>
          </a:p>
        </p:txBody>
      </p:sp>
      <p:sp>
        <p:nvSpPr>
          <p:cNvPr id="313" name="Google Shape;313;g2e2d497ba74_2_0"/>
          <p:cNvSpPr txBox="1"/>
          <p:nvPr>
            <p:ph idx="1" type="body"/>
          </p:nvPr>
        </p:nvSpPr>
        <p:spPr>
          <a:xfrm>
            <a:off x="720000" y="1017725"/>
            <a:ext cx="7704000" cy="374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VM Disc Space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Compatibility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Newer/Older Versions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Integration with Existing Tools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Issues installing </a:t>
            </a:r>
            <a:r>
              <a:rPr lang="en-US"/>
              <a:t>packages </a:t>
            </a:r>
            <a:r>
              <a:rPr lang="en-US"/>
              <a:t>with ‘apt-get’ in Kali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Failure to launch BloodHound with other open-source tools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Failure to launch SharpHound/BloodHound after manually creating an AD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2"/>
            </a:gs>
            <a:gs pos="100000">
              <a:schemeClr val="lt1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11"/>
          <p:cNvSpPr/>
          <p:nvPr/>
        </p:nvSpPr>
        <p:spPr>
          <a:xfrm rot="-1168537">
            <a:off x="4855429" y="3309562"/>
            <a:ext cx="3484045" cy="2296676"/>
          </a:xfrm>
          <a:prstGeom prst="ellipse">
            <a:avLst/>
          </a:prstGeom>
          <a:gradFill>
            <a:gsLst>
              <a:gs pos="0">
                <a:srgbClr val="5FFFF1">
                  <a:alpha val="54117"/>
                </a:srgbClr>
              </a:gs>
              <a:gs pos="23000">
                <a:srgbClr val="21C79D">
                  <a:alpha val="36862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11"/>
          <p:cNvSpPr/>
          <p:nvPr/>
        </p:nvSpPr>
        <p:spPr>
          <a:xfrm rot="-1168537">
            <a:off x="804529" y="3309562"/>
            <a:ext cx="3484045" cy="2296676"/>
          </a:xfrm>
          <a:prstGeom prst="ellipse">
            <a:avLst/>
          </a:prstGeom>
          <a:gradFill>
            <a:gsLst>
              <a:gs pos="0">
                <a:srgbClr val="5FFFF1">
                  <a:alpha val="54117"/>
                </a:srgbClr>
              </a:gs>
              <a:gs pos="23000">
                <a:srgbClr val="21C79D">
                  <a:alpha val="36862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p1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en-US"/>
              <a:t>References: </a:t>
            </a:r>
            <a:endParaRPr/>
          </a:p>
        </p:txBody>
      </p:sp>
      <p:sp>
        <p:nvSpPr>
          <p:cNvPr id="321" name="Google Shape;321;p11"/>
          <p:cNvSpPr txBox="1"/>
          <p:nvPr>
            <p:ph idx="1" type="body"/>
          </p:nvPr>
        </p:nvSpPr>
        <p:spPr>
          <a:xfrm>
            <a:off x="720000" y="1017725"/>
            <a:ext cx="7704000" cy="383781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 sz="1100" u="sng"/>
              <a:t>ChatGPT - Personal Communications: May &amp; June 2024</a:t>
            </a:r>
            <a:endParaRPr sz="1100"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100"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 sz="1100" u="sng">
                <a:solidFill>
                  <a:schemeClr val="hlink"/>
                </a:solidFill>
                <a:hlinkClick r:id="rId3"/>
              </a:rPr>
              <a:t>b</a:t>
            </a:r>
            <a:r>
              <a:rPr lang="en-US" sz="1100" u="sng">
                <a:solidFill>
                  <a:schemeClr val="hlink"/>
                </a:solidFill>
                <a:hlinkClick r:id="rId4"/>
              </a:rPr>
              <a:t>luegoatcyber.com - Top Active Directory Security Tools</a:t>
            </a:r>
            <a:endParaRPr sz="1100"/>
          </a:p>
          <a:p>
            <a:pPr indent="0" lvl="0" marL="139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100"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 sz="1100" u="sng">
                <a:solidFill>
                  <a:schemeClr val="hlink"/>
                </a:solidFill>
                <a:hlinkClick r:id="rId5"/>
              </a:rPr>
              <a:t>stationx.net - How To Use Bloodhound Active Directory</a:t>
            </a:r>
            <a:endParaRPr sz="1100"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100"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 sz="1100" u="sng">
                <a:solidFill>
                  <a:schemeClr val="hlink"/>
                </a:solidFill>
                <a:hlinkClick r:id="rId6"/>
              </a:rPr>
              <a:t>hacktricks.xyz - Windows Hardening</a:t>
            </a:r>
            <a:endParaRPr sz="11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 sz="1100" u="sng">
                <a:solidFill>
                  <a:schemeClr val="hlink"/>
                </a:solidFill>
                <a:hlinkClick r:id="rId7"/>
              </a:rPr>
              <a:t>pingcastle.com</a:t>
            </a:r>
            <a:r>
              <a:rPr lang="en-US" sz="1100"/>
              <a:t> </a:t>
            </a:r>
            <a:endParaRPr sz="1100"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100"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 sz="1100" u="sng">
                <a:solidFill>
                  <a:schemeClr val="hlink"/>
                </a:solidFill>
                <a:hlinkClick r:id="rId8"/>
              </a:rPr>
              <a:t>reddit.com - Active Directory Analyzer</a:t>
            </a:r>
            <a:endParaRPr sz="11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 sz="1100" u="sng">
                <a:solidFill>
                  <a:schemeClr val="hlink"/>
                </a:solidFill>
                <a:hlinkClick r:id="rId9"/>
              </a:rPr>
              <a:t>semperis.com - Active Directory Security Best Practices</a:t>
            </a:r>
            <a:endParaRPr sz="11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 sz="1100" u="sng">
                <a:solidFill>
                  <a:schemeClr val="hlink"/>
                </a:solidFill>
                <a:hlinkClick r:id="rId10"/>
              </a:rPr>
              <a:t>sans.org - Sniffing Out Path Through Windows Domains</a:t>
            </a:r>
            <a:endParaRPr sz="11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 sz="1100" u="sng">
                <a:solidFill>
                  <a:schemeClr val="hlink"/>
                </a:solidFill>
                <a:hlinkClick r:id="rId11"/>
              </a:rPr>
              <a:t>bloodhoundenterprise.io</a:t>
            </a:r>
            <a:endParaRPr sz="11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6" name="Google Shape;326;g2e36f5d5a65_0_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1" name="Google Shape;331;g2e36f5d5a65_0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2"/>
            </a:gs>
            <a:gs pos="100000">
              <a:schemeClr val="lt1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"/>
          <p:cNvSpPr/>
          <p:nvPr/>
        </p:nvSpPr>
        <p:spPr>
          <a:xfrm rot="-1168537">
            <a:off x="4855429" y="3309562"/>
            <a:ext cx="3484045" cy="2296676"/>
          </a:xfrm>
          <a:prstGeom prst="ellipse">
            <a:avLst/>
          </a:prstGeom>
          <a:gradFill>
            <a:gsLst>
              <a:gs pos="0">
                <a:srgbClr val="5FFFF1">
                  <a:alpha val="54117"/>
                </a:srgbClr>
              </a:gs>
              <a:gs pos="23000">
                <a:srgbClr val="21C79D">
                  <a:alpha val="36862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2"/>
          <p:cNvSpPr/>
          <p:nvPr/>
        </p:nvSpPr>
        <p:spPr>
          <a:xfrm rot="-1168537">
            <a:off x="804529" y="3309562"/>
            <a:ext cx="3484045" cy="2296676"/>
          </a:xfrm>
          <a:prstGeom prst="ellipse">
            <a:avLst/>
          </a:prstGeom>
          <a:gradFill>
            <a:gsLst>
              <a:gs pos="0">
                <a:srgbClr val="5FFFF1">
                  <a:alpha val="54117"/>
                </a:srgbClr>
              </a:gs>
              <a:gs pos="23000">
                <a:srgbClr val="21C79D">
                  <a:alpha val="36862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en-US"/>
              <a:t>What is BloodHound? </a:t>
            </a:r>
            <a:endParaRPr/>
          </a:p>
        </p:txBody>
      </p:sp>
      <p:sp>
        <p:nvSpPr>
          <p:cNvPr id="190" name="Google Shape;190;p2"/>
          <p:cNvSpPr txBox="1"/>
          <p:nvPr>
            <p:ph idx="1" type="body"/>
          </p:nvPr>
        </p:nvSpPr>
        <p:spPr>
          <a:xfrm>
            <a:off x="720000" y="1017725"/>
            <a:ext cx="7704000" cy="383781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sz="1300"/>
              <a:t>Used for analyzing AD relationships &amp; permissions</a:t>
            </a:r>
            <a:endParaRPr sz="1300"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sz="1300"/>
              <a:t>O</a:t>
            </a:r>
            <a:r>
              <a:rPr lang="en-US" sz="1300"/>
              <a:t>pen-source tool for displaying potential attack paths in AD</a:t>
            </a:r>
            <a:endParaRPr sz="1300"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sz="1300"/>
              <a:t>Visually maps hidden AD relationships using graph theory  </a:t>
            </a:r>
            <a:endParaRPr sz="1300"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sz="1300"/>
              <a:t>BloodHound is not a standalone executable</a:t>
            </a:r>
            <a:endParaRPr sz="1300"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sz="1300"/>
              <a:t>Created by: </a:t>
            </a:r>
            <a:endParaRPr sz="1300"/>
          </a:p>
          <a:p>
            <a:pPr indent="-3111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-US" sz="1300"/>
              <a:t>Andy Robbins (@_wald0)</a:t>
            </a:r>
            <a:endParaRPr sz="1300"/>
          </a:p>
          <a:p>
            <a:pPr indent="-3111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-US" sz="1300"/>
              <a:t>Rohan Va</a:t>
            </a:r>
            <a:r>
              <a:rPr lang="en-US" sz="1300"/>
              <a:t>zarkar</a:t>
            </a:r>
            <a:r>
              <a:rPr lang="en-US" sz="1300"/>
              <a:t> (@CptJesus)</a:t>
            </a:r>
            <a:endParaRPr sz="1300"/>
          </a:p>
          <a:p>
            <a:pPr indent="-3111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-US" sz="1300"/>
              <a:t>Will Schroeder (@harmj0y)</a:t>
            </a:r>
            <a:endParaRPr sz="1300"/>
          </a:p>
          <a:p>
            <a: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300"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300"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sz="1300"/>
              <a:t>Key Features:</a:t>
            </a:r>
            <a:endParaRPr sz="1300"/>
          </a:p>
          <a:p>
            <a:pPr indent="-3111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-US" sz="1300"/>
              <a:t>Automates the collection of AD environment information</a:t>
            </a:r>
            <a:endParaRPr sz="1300"/>
          </a:p>
          <a:p>
            <a:pPr indent="-3111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-US" sz="1300"/>
              <a:t>Creates a visual graph of an AD environment </a:t>
            </a:r>
            <a:endParaRPr sz="1300"/>
          </a:p>
          <a:p>
            <a:pPr indent="-3111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-US" sz="1300"/>
              <a:t>Analyzes AD information and identifies potential attack paths</a:t>
            </a:r>
            <a:endParaRPr sz="1300"/>
          </a:p>
          <a:p>
            <a:pPr indent="-3111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-US" sz="1300"/>
              <a:t>A custom query language (Cypher) for searching security weaknesses and attack paths</a:t>
            </a:r>
            <a:endParaRPr sz="1300"/>
          </a:p>
          <a:p>
            <a:pPr indent="-3111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-US" sz="1300"/>
              <a:t>The ability to create reports and documentation-based findings </a:t>
            </a:r>
            <a:endParaRPr sz="1300"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en-US"/>
              <a:t>Why BloodHound? </a:t>
            </a:r>
            <a:endParaRPr/>
          </a:p>
        </p:txBody>
      </p:sp>
      <p:sp>
        <p:nvSpPr>
          <p:cNvPr id="196" name="Google Shape;196;p5"/>
          <p:cNvSpPr txBox="1"/>
          <p:nvPr>
            <p:ph idx="1" type="body"/>
          </p:nvPr>
        </p:nvSpPr>
        <p:spPr>
          <a:xfrm>
            <a:off x="720000" y="1017724"/>
            <a:ext cx="7704000" cy="383621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/>
              <a:t>**</a:t>
            </a:r>
            <a:r>
              <a:rPr b="1" lang="en-US" sz="1400"/>
              <a:t>Our goal**</a:t>
            </a:r>
            <a:r>
              <a:rPr lang="en-US" sz="1400"/>
              <a:t> 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400"/>
              <a:t>Expose vulnerabilities within the Active Directory environment.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400"/>
              <a:t>Identify and visualize attack paths. 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400"/>
              <a:t>Privilege escalation opportunities &amp; potential security risks. 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/>
              <a:t>**</a:t>
            </a:r>
            <a:r>
              <a:rPr b="1" lang="en-US" sz="1400"/>
              <a:t>Why We Chose It**</a:t>
            </a:r>
            <a:endParaRPr b="1"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400"/>
              <a:t>Enjoyed </a:t>
            </a:r>
            <a:r>
              <a:rPr lang="en-US" sz="1400"/>
              <a:t>Pentesting module.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400"/>
              <a:t>Expand knowledge of Kali &amp; other tools.</a:t>
            </a:r>
            <a:endParaRPr sz="1400"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sz="1400"/>
              <a:t>Metasploit, Mimikatz, DCSync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/>
              <a:t>**Benefits &amp; Opportunities**</a:t>
            </a:r>
            <a:r>
              <a:rPr lang="en-US" sz="1400"/>
              <a:t> 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400"/>
              <a:t>Understanding</a:t>
            </a:r>
            <a:r>
              <a:rPr lang="en-US" sz="1400"/>
              <a:t> AD Security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400"/>
              <a:t>Hands-On Experience w/ CyberSec Tools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400"/>
              <a:t>Real-World Application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400"/>
              <a:t>Research &amp; Analysis Opportunities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400"/>
              <a:t>Strengthen</a:t>
            </a:r>
            <a:r>
              <a:rPr lang="en-US" sz="1400"/>
              <a:t> Defensive Capabilities 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2"/>
            </a:gs>
            <a:gs pos="100000">
              <a:schemeClr val="lt1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"/>
          <p:cNvSpPr/>
          <p:nvPr/>
        </p:nvSpPr>
        <p:spPr>
          <a:xfrm rot="-1168537">
            <a:off x="4855429" y="3309562"/>
            <a:ext cx="3484045" cy="2296676"/>
          </a:xfrm>
          <a:prstGeom prst="ellipse">
            <a:avLst/>
          </a:prstGeom>
          <a:gradFill>
            <a:gsLst>
              <a:gs pos="0">
                <a:srgbClr val="5FFFF1">
                  <a:alpha val="54117"/>
                </a:srgbClr>
              </a:gs>
              <a:gs pos="23000">
                <a:srgbClr val="21C79D">
                  <a:alpha val="36862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3"/>
          <p:cNvSpPr/>
          <p:nvPr/>
        </p:nvSpPr>
        <p:spPr>
          <a:xfrm rot="-1168537">
            <a:off x="804529" y="3309562"/>
            <a:ext cx="3484045" cy="2296676"/>
          </a:xfrm>
          <a:prstGeom prst="ellipse">
            <a:avLst/>
          </a:prstGeom>
          <a:gradFill>
            <a:gsLst>
              <a:gs pos="0">
                <a:srgbClr val="5FFFF1">
                  <a:alpha val="54117"/>
                </a:srgbClr>
              </a:gs>
              <a:gs pos="23000">
                <a:srgbClr val="21C79D">
                  <a:alpha val="36862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en-US"/>
              <a:t>Advantages &amp; Disadvantages</a:t>
            </a:r>
            <a:endParaRPr/>
          </a:p>
        </p:txBody>
      </p:sp>
      <p:sp>
        <p:nvSpPr>
          <p:cNvPr id="204" name="Google Shape;204;p3"/>
          <p:cNvSpPr txBox="1"/>
          <p:nvPr>
            <p:ph idx="1" type="body"/>
          </p:nvPr>
        </p:nvSpPr>
        <p:spPr>
          <a:xfrm>
            <a:off x="720000" y="1017725"/>
            <a:ext cx="7704000" cy="383781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39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1600"/>
              <a:t>Pros:</a:t>
            </a:r>
            <a:endParaRPr b="1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600"/>
              <a:t>Active Directory Assessment 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600"/>
              <a:t>Attack Path Visualization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600"/>
              <a:t>Identify Escalation/Lateral </a:t>
            </a:r>
            <a:r>
              <a:rPr lang="en-US" sz="1600"/>
              <a:t>Vulnerabilities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600"/>
              <a:t>Open-Source and Active Community 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600"/>
          </a:p>
          <a:p>
            <a:pPr indent="0" lvl="0" marL="139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600"/>
          </a:p>
          <a:p>
            <a:pPr indent="0" lvl="0" marL="139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1600"/>
              <a:t>Cons: </a:t>
            </a:r>
            <a:endParaRPr b="1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600"/>
              <a:t>Steep Learning Curve for Beginners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600"/>
              <a:t>Limited to AD Environments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600"/>
              <a:t>Requires Administrative Access 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600"/>
              <a:t>Resource Intensive </a:t>
            </a:r>
            <a:endParaRPr/>
          </a:p>
          <a:p>
            <a:pPr indent="0" lvl="0" marL="139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139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2"/>
            </a:gs>
            <a:gs pos="100000">
              <a:schemeClr val="lt1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4"/>
          <p:cNvSpPr/>
          <p:nvPr/>
        </p:nvSpPr>
        <p:spPr>
          <a:xfrm rot="-1168537">
            <a:off x="4855429" y="3309562"/>
            <a:ext cx="3484045" cy="2296676"/>
          </a:xfrm>
          <a:prstGeom prst="ellipse">
            <a:avLst/>
          </a:prstGeom>
          <a:gradFill>
            <a:gsLst>
              <a:gs pos="0">
                <a:srgbClr val="5FFFF1">
                  <a:alpha val="54117"/>
                </a:srgbClr>
              </a:gs>
              <a:gs pos="23000">
                <a:srgbClr val="21C79D">
                  <a:alpha val="36862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4"/>
          <p:cNvSpPr/>
          <p:nvPr/>
        </p:nvSpPr>
        <p:spPr>
          <a:xfrm rot="-1168537">
            <a:off x="804529" y="3309562"/>
            <a:ext cx="3484045" cy="2296676"/>
          </a:xfrm>
          <a:prstGeom prst="ellipse">
            <a:avLst/>
          </a:prstGeom>
          <a:gradFill>
            <a:gsLst>
              <a:gs pos="0">
                <a:srgbClr val="5FFFF1">
                  <a:alpha val="54117"/>
                </a:srgbClr>
              </a:gs>
              <a:gs pos="23000">
                <a:srgbClr val="21C79D">
                  <a:alpha val="36862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en-US"/>
              <a:t>BloodHound vs. PingCastle</a:t>
            </a:r>
            <a:endParaRPr/>
          </a:p>
        </p:txBody>
      </p:sp>
      <p:sp>
        <p:nvSpPr>
          <p:cNvPr id="212" name="Google Shape;212;p4"/>
          <p:cNvSpPr txBox="1"/>
          <p:nvPr>
            <p:ph idx="1" type="body"/>
          </p:nvPr>
        </p:nvSpPr>
        <p:spPr>
          <a:xfrm>
            <a:off x="720000" y="1017725"/>
            <a:ext cx="7704000" cy="383781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-US" sz="1400"/>
              <a:t>BloodHound:</a:t>
            </a:r>
            <a:endParaRPr b="1" sz="1400"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sz="1400"/>
              <a:t>Uses graph theory to reveal hidden relationships in AD environments.</a:t>
            </a:r>
            <a:endParaRPr sz="1400"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sz="1400"/>
              <a:t>Identifies high-value targets and potential attack paths helping security professionals anticipate and prevent breaches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-US" sz="1400"/>
              <a:t>PingCastle:</a:t>
            </a:r>
            <a:endParaRPr b="1" sz="1400"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sz="1400"/>
              <a:t>Designed to quickly assess the AD security levels based on risk assessment</a:t>
            </a:r>
            <a:endParaRPr sz="1400"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sz="1400"/>
              <a:t>Does not aim at a perfect evaluation but rather as an efficiency compromise</a:t>
            </a:r>
            <a:r>
              <a:rPr lang="en-US" sz="1400"/>
              <a:t> </a:t>
            </a:r>
            <a:endParaRPr sz="1400"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sz="1400"/>
              <a:t>Provides </a:t>
            </a:r>
            <a:r>
              <a:rPr lang="en-US" sz="1400"/>
              <a:t>visual</a:t>
            </a:r>
            <a:r>
              <a:rPr lang="en-US" sz="1400"/>
              <a:t> reports </a:t>
            </a:r>
            <a:endParaRPr sz="1400"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sz="1400"/>
              <a:t>Designed to audit large AD infrastructures</a:t>
            </a:r>
            <a:endParaRPr sz="1400"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sz="1400"/>
              <a:t>Delivers a comprehensive health check report</a:t>
            </a:r>
            <a:endParaRPr sz="1400"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sz="1400"/>
              <a:t>Assesses risks, scores security posture, and provides prioritized improvement recommendations </a:t>
            </a:r>
            <a:endParaRPr sz="1400"/>
          </a:p>
          <a:p>
            <a: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/>
          </a:p>
          <a:p>
            <a:pPr indent="0" lvl="1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/>
          </a:p>
          <a:p>
            <a:pPr indent="0" lvl="1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/>
          </a:p>
          <a:p>
            <a:pPr indent="0" lvl="1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/>
          </a:p>
          <a:p>
            <a:pPr indent="0" lvl="1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/>
          </a:p>
          <a:p>
            <a:pPr indent="0" lvl="1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/>
          </a:p>
          <a:p>
            <a: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/>
          </a:p>
          <a:p>
            <a: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e451ea260d_1_8"/>
          <p:cNvSpPr txBox="1"/>
          <p:nvPr>
            <p:ph type="title"/>
          </p:nvPr>
        </p:nvSpPr>
        <p:spPr>
          <a:xfrm>
            <a:off x="720000" y="445025"/>
            <a:ext cx="3723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PingCastle Installation</a:t>
            </a:r>
            <a:endParaRPr/>
          </a:p>
        </p:txBody>
      </p:sp>
      <p:pic>
        <p:nvPicPr>
          <p:cNvPr id="218" name="Google Shape;218;g2e451ea260d_1_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8175" y="1258100"/>
            <a:ext cx="3134124" cy="212899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g2e451ea260d_1_8"/>
          <p:cNvPicPr preferRelativeResize="0"/>
          <p:nvPr/>
        </p:nvPicPr>
        <p:blipFill rotWithShape="1">
          <a:blip r:embed="rId4">
            <a:alphaModFix/>
          </a:blip>
          <a:srcRect b="24094" l="3229" r="22366" t="5739"/>
          <a:stretch/>
        </p:blipFill>
        <p:spPr>
          <a:xfrm>
            <a:off x="363125" y="3562000"/>
            <a:ext cx="3487600" cy="118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g2e451ea260d_1_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16775" y="1320800"/>
            <a:ext cx="4467675" cy="2197675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g2e451ea260d_1_8"/>
          <p:cNvSpPr txBox="1"/>
          <p:nvPr/>
        </p:nvSpPr>
        <p:spPr>
          <a:xfrm>
            <a:off x="51575" y="1156925"/>
            <a:ext cx="276600" cy="3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1.</a:t>
            </a:r>
            <a:endParaRPr sz="12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222" name="Google Shape;222;g2e451ea260d_1_8"/>
          <p:cNvSpPr txBox="1"/>
          <p:nvPr/>
        </p:nvSpPr>
        <p:spPr>
          <a:xfrm>
            <a:off x="111450" y="3625525"/>
            <a:ext cx="363300" cy="3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2.</a:t>
            </a:r>
            <a:endParaRPr sz="12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223" name="Google Shape;223;g2e451ea260d_1_8"/>
          <p:cNvSpPr txBox="1"/>
          <p:nvPr/>
        </p:nvSpPr>
        <p:spPr>
          <a:xfrm>
            <a:off x="4323000" y="1320800"/>
            <a:ext cx="363300" cy="3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3</a:t>
            </a:r>
            <a:r>
              <a:rPr lang="en-US"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.</a:t>
            </a:r>
            <a:endParaRPr sz="12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pic>
        <p:nvPicPr>
          <p:cNvPr id="224" name="Google Shape;224;g2e451ea260d_1_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04400" y="3988259"/>
            <a:ext cx="4467675" cy="491616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g2e451ea260d_1_8"/>
          <p:cNvSpPr txBox="1"/>
          <p:nvPr/>
        </p:nvSpPr>
        <p:spPr>
          <a:xfrm>
            <a:off x="4504400" y="3661325"/>
            <a:ext cx="363300" cy="3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4</a:t>
            </a:r>
            <a:r>
              <a:rPr lang="en-US"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.</a:t>
            </a:r>
            <a:endParaRPr sz="12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e45859b6f0_0_5"/>
          <p:cNvSpPr txBox="1"/>
          <p:nvPr>
            <p:ph type="title"/>
          </p:nvPr>
        </p:nvSpPr>
        <p:spPr>
          <a:xfrm>
            <a:off x="720000" y="445025"/>
            <a:ext cx="3161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PingCastle, cont’d. </a:t>
            </a:r>
            <a:endParaRPr/>
          </a:p>
        </p:txBody>
      </p:sp>
      <p:pic>
        <p:nvPicPr>
          <p:cNvPr id="231" name="Google Shape;231;g2e45859b6f0_0_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20925" y="2872800"/>
            <a:ext cx="3294949" cy="2096600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g2e45859b6f0_0_5"/>
          <p:cNvSpPr txBox="1"/>
          <p:nvPr/>
        </p:nvSpPr>
        <p:spPr>
          <a:xfrm>
            <a:off x="5257613" y="2907250"/>
            <a:ext cx="363300" cy="3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7</a:t>
            </a:r>
            <a:r>
              <a:rPr lang="en-US"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.</a:t>
            </a:r>
            <a:endParaRPr sz="12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pic>
        <p:nvPicPr>
          <p:cNvPr id="233" name="Google Shape;233;g2e45859b6f0_0_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80975" y="512300"/>
            <a:ext cx="3764025" cy="1916200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g2e45859b6f0_0_5"/>
          <p:cNvSpPr txBox="1"/>
          <p:nvPr/>
        </p:nvSpPr>
        <p:spPr>
          <a:xfrm>
            <a:off x="4764388" y="512300"/>
            <a:ext cx="363300" cy="3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6</a:t>
            </a:r>
            <a:r>
              <a:rPr lang="en-US"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.</a:t>
            </a:r>
            <a:endParaRPr sz="12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pic>
        <p:nvPicPr>
          <p:cNvPr id="235" name="Google Shape;235;g2e45859b6f0_0_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1225" y="1623350"/>
            <a:ext cx="4635624" cy="2505750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g2e45859b6f0_0_5"/>
          <p:cNvSpPr txBox="1"/>
          <p:nvPr/>
        </p:nvSpPr>
        <p:spPr>
          <a:xfrm>
            <a:off x="261213" y="1277475"/>
            <a:ext cx="363300" cy="3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5</a:t>
            </a:r>
            <a:r>
              <a:rPr lang="en-US"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.</a:t>
            </a:r>
            <a:endParaRPr sz="12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e2d497ba74_2_8"/>
          <p:cNvSpPr txBox="1"/>
          <p:nvPr>
            <p:ph type="title"/>
          </p:nvPr>
        </p:nvSpPr>
        <p:spPr>
          <a:xfrm>
            <a:off x="720000" y="445025"/>
            <a:ext cx="300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PingCastle Demo</a:t>
            </a:r>
            <a:endParaRPr/>
          </a:p>
        </p:txBody>
      </p:sp>
      <p:pic>
        <p:nvPicPr>
          <p:cNvPr id="242" name="Google Shape;242;g2e2d497ba74_2_8" title="Project 4 PingCastle Demo 2024-06-08 184725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978625"/>
            <a:ext cx="8928376" cy="399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en-US"/>
              <a:t>BloodHound Installation Process</a:t>
            </a:r>
            <a:endParaRPr/>
          </a:p>
        </p:txBody>
      </p:sp>
      <p:pic>
        <p:nvPicPr>
          <p:cNvPr descr="Download and install OpenJDK 11" id="248" name="Google Shape;248;p6"/>
          <p:cNvPicPr preferRelativeResize="0"/>
          <p:nvPr/>
        </p:nvPicPr>
        <p:blipFill rotWithShape="1">
          <a:blip r:embed="rId3">
            <a:alphaModFix/>
          </a:blip>
          <a:srcRect b="15208" l="6307" r="13603" t="14289"/>
          <a:stretch/>
        </p:blipFill>
        <p:spPr>
          <a:xfrm>
            <a:off x="257836" y="3054348"/>
            <a:ext cx="1524638" cy="1026194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47625">
              <a:srgbClr val="000000">
                <a:alpha val="50000"/>
              </a:srgbClr>
            </a:outerShdw>
          </a:effectLst>
        </p:spPr>
      </p:pic>
      <p:pic>
        <p:nvPicPr>
          <p:cNvPr descr="Microsoft Azure Marketplace" id="249" name="Google Shape;249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76471" y="3062896"/>
            <a:ext cx="1777366" cy="1025977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47625">
              <a:srgbClr val="000000">
                <a:alpha val="50000"/>
              </a:srgbClr>
            </a:outerShdw>
          </a:effectLst>
        </p:spPr>
      </p:pic>
      <p:pic>
        <p:nvPicPr>
          <p:cNvPr descr="Kali Linux 2024.1 released with 4 new tools, UI refresh" id="250" name="Google Shape;250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953172" y="1187678"/>
            <a:ext cx="3028527" cy="1384072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47625">
              <a:srgbClr val="000000">
                <a:alpha val="50000"/>
              </a:srgbClr>
            </a:outerShdw>
          </a:effectLst>
        </p:spPr>
      </p:pic>
      <p:pic>
        <p:nvPicPr>
          <p:cNvPr descr="BloodHound logo" id="251" name="Google Shape;251;p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915027" y="3053384"/>
            <a:ext cx="1524638" cy="1035489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47625">
              <a:srgbClr val="000000">
                <a:alpha val="50000"/>
              </a:srgbClr>
            </a:outerShdw>
          </a:effectLst>
        </p:spPr>
      </p:pic>
      <p:cxnSp>
        <p:nvCxnSpPr>
          <p:cNvPr id="252" name="Google Shape;252;p6"/>
          <p:cNvCxnSpPr/>
          <p:nvPr/>
        </p:nvCxnSpPr>
        <p:spPr>
          <a:xfrm flipH="1" rot="10800000">
            <a:off x="1485900" y="2701263"/>
            <a:ext cx="1524638" cy="249760"/>
          </a:xfrm>
          <a:prstGeom prst="straightConnector1">
            <a:avLst/>
          </a:prstGeom>
          <a:noFill/>
          <a:ln cap="flat" cmpd="sng" w="9525">
            <a:solidFill>
              <a:srgbClr val="00AB6D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53" name="Google Shape;253;p6"/>
          <p:cNvSpPr txBox="1"/>
          <p:nvPr/>
        </p:nvSpPr>
        <p:spPr>
          <a:xfrm>
            <a:off x="1516699" y="1367050"/>
            <a:ext cx="1463039" cy="492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Step 1. Connect to Kali Linux</a:t>
            </a:r>
            <a:endParaRPr/>
          </a:p>
        </p:txBody>
      </p:sp>
      <p:sp>
        <p:nvSpPr>
          <p:cNvPr id="254" name="Google Shape;254;p6"/>
          <p:cNvSpPr txBox="1"/>
          <p:nvPr/>
        </p:nvSpPr>
        <p:spPr>
          <a:xfrm>
            <a:off x="355674" y="4210055"/>
            <a:ext cx="1654178" cy="6924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Step 2. Download Java (OpenJDK 11 – Linux x64)</a:t>
            </a:r>
            <a:endParaRPr/>
          </a:p>
        </p:txBody>
      </p:sp>
      <p:sp>
        <p:nvSpPr>
          <p:cNvPr id="255" name="Google Shape;255;p6"/>
          <p:cNvSpPr txBox="1"/>
          <p:nvPr/>
        </p:nvSpPr>
        <p:spPr>
          <a:xfrm>
            <a:off x="2589765" y="4258826"/>
            <a:ext cx="14631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Step 3. Download Neo4j Graph Database </a:t>
            </a:r>
            <a:endParaRPr/>
          </a:p>
        </p:txBody>
      </p:sp>
      <p:sp>
        <p:nvSpPr>
          <p:cNvPr id="256" name="Google Shape;256;p6"/>
          <p:cNvSpPr txBox="1"/>
          <p:nvPr/>
        </p:nvSpPr>
        <p:spPr>
          <a:xfrm>
            <a:off x="4962737" y="4188395"/>
            <a:ext cx="1463039" cy="6924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Step 4. Download BloodHound GUI</a:t>
            </a:r>
            <a:endParaRPr/>
          </a:p>
        </p:txBody>
      </p:sp>
      <p:pic>
        <p:nvPicPr>
          <p:cNvPr descr="All SharpHound Community Edition Flags, Explained – BloodHound" id="257" name="Google Shape;257;p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987540" y="3053384"/>
            <a:ext cx="1752016" cy="1035489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47625">
              <a:srgbClr val="000000">
                <a:alpha val="50000"/>
              </a:srgbClr>
            </a:outerShdw>
          </a:effectLst>
        </p:spPr>
      </p:pic>
      <p:cxnSp>
        <p:nvCxnSpPr>
          <p:cNvPr id="258" name="Google Shape;258;p6"/>
          <p:cNvCxnSpPr/>
          <p:nvPr/>
        </p:nvCxnSpPr>
        <p:spPr>
          <a:xfrm rot="10800000">
            <a:off x="3848100" y="2590625"/>
            <a:ext cx="0" cy="379273"/>
          </a:xfrm>
          <a:prstGeom prst="straightConnector1">
            <a:avLst/>
          </a:prstGeom>
          <a:noFill/>
          <a:ln cap="flat" cmpd="sng" w="9525">
            <a:solidFill>
              <a:srgbClr val="00AB6D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59" name="Google Shape;259;p6"/>
          <p:cNvCxnSpPr/>
          <p:nvPr/>
        </p:nvCxnSpPr>
        <p:spPr>
          <a:xfrm rot="10800000">
            <a:off x="6004561" y="2655236"/>
            <a:ext cx="1463039" cy="295787"/>
          </a:xfrm>
          <a:prstGeom prst="straightConnector1">
            <a:avLst/>
          </a:prstGeom>
          <a:noFill/>
          <a:ln cap="flat" cmpd="sng" w="9525">
            <a:solidFill>
              <a:srgbClr val="00AB6D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60" name="Google Shape;260;p6"/>
          <p:cNvCxnSpPr/>
          <p:nvPr/>
        </p:nvCxnSpPr>
        <p:spPr>
          <a:xfrm rot="10800000">
            <a:off x="5044440" y="2590625"/>
            <a:ext cx="0" cy="379273"/>
          </a:xfrm>
          <a:prstGeom prst="straightConnector1">
            <a:avLst/>
          </a:prstGeom>
          <a:noFill/>
          <a:ln cap="flat" cmpd="sng" w="9525">
            <a:solidFill>
              <a:srgbClr val="00AB6D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61" name="Google Shape;261;p6"/>
          <p:cNvSpPr txBox="1"/>
          <p:nvPr/>
        </p:nvSpPr>
        <p:spPr>
          <a:xfrm>
            <a:off x="7005689" y="4188395"/>
            <a:ext cx="1635391" cy="6924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Step 5. Download SharpHound (Data Collector File)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ch Startup Newsletter by Slidesgo ">
  <a:themeElements>
    <a:clrScheme name="Simple Light">
      <a:dk1>
        <a:srgbClr val="F5F5F5"/>
      </a:dk1>
      <a:lt1>
        <a:srgbClr val="00211A"/>
      </a:lt1>
      <a:dk2>
        <a:srgbClr val="091915"/>
      </a:dk2>
      <a:lt2>
        <a:srgbClr val="00483F"/>
      </a:lt2>
      <a:accent1>
        <a:srgbClr val="03AB6F"/>
      </a:accent1>
      <a:accent2>
        <a:srgbClr val="00B491"/>
      </a:accent2>
      <a:accent3>
        <a:srgbClr val="21C79D"/>
      </a:accent3>
      <a:accent4>
        <a:srgbClr val="5FFFF1"/>
      </a:accent4>
      <a:accent5>
        <a:srgbClr val="FFFFFF"/>
      </a:accent5>
      <a:accent6>
        <a:srgbClr val="FFFFFF"/>
      </a:accent6>
      <a:hlink>
        <a:srgbClr val="F5F5F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