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19b08f3a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19b08f3a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19b08f3a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19b08f3a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19b08f3a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19b08f3a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19b08f3a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19b08f3a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19b08f3a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19b08f3a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19b08f3a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19b08f3a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19b08f3a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19b08f3a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19b08f3a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19b08f3a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19b08f3a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19b08f3a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19b08f3a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19b08f3a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19b08f3a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19b08f3a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19b08f3a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19b08f3a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19b08f3a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19b08f3a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9b08f3a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19b08f3a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19b08f3a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19b08f3a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Mushrooms: Poisonous, Edible, or Unknown?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Borja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the y data from data set and move it to its own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X_train, X_test, y_train, y_test = train_test_split(X, y, test_size=#.#)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dt.tree.DecisionTreeClassifier(max_leaf_nodes=##)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Clf = CategoricalNB()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Important Values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of the cross_val_score(x_train, y_train, cv=10)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y_pred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= dt.predict(X_test)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= clf.predict(X_test)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error = mean_squared_error(y_test, y_pred)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accuracy = accuracy_score(y_test, y_pred)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Score(X_test, y_test) for Naive 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Y_predtrain = dt.predict(X_train)/=clf.predict(X_train)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error = mean_squared_error(y_train, y_predtrain)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accuracy = accuracy_score(y_train, y_predtrain)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08850" y="1597875"/>
            <a:ext cx="44631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Size made a big impact in accuracy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Test Sizes were taken to determine best fit.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Size 0.4 determined best.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accuracies together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Smallest difference between accuracies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max leaf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Limiting max leaf nodes resulted in a tree that was too simple. Intuitively, accuracies improved with more nodes.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800" y="334050"/>
            <a:ext cx="3253876" cy="17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801" y="2502125"/>
            <a:ext cx="3490199" cy="19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60800" y="1380450"/>
            <a:ext cx="441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decided the best splits were at Spore Print Color, Gill Size, Odor, Cap Surface, Population, and Habitat. 6 out of 22 attributes.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determine a stopping point at around 10-12 nodes with 100% accuracy.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124375"/>
            <a:ext cx="4267200" cy="322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2601900"/>
            <a:ext cx="2469925" cy="24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 Results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60800" y="1990050"/>
            <a:ext cx="441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Fewer options for parameters than Decision Tree.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Size was experimented with.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results found at a test size of 20%.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accuracy and smallest difference in accuracies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 == Test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20% test size: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Score: 98.139%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Accuracy: 97.918%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cross_val_score: 97.563%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275" y="1224125"/>
            <a:ext cx="3358249" cy="19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799" y="3069725"/>
            <a:ext cx="2378125" cy="2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accomplished a 100% test accuracy and training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100% Test Accuracy, 100% Training Accuracy at 10+ leaf nodes.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Cross Validation of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Pure Leaf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Size of 40%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Bayes came close with 98% test accuracy and 97% training accuracy.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98.139% Test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97.918% Training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Cross Validation of 0.97563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Size of 25%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303800" y="1990050"/>
            <a:ext cx="70305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perfect score leads to questions.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data altered outcome?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around 8-9 nodes, near perfect score.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Alternatively, the strengths of the decision tree pulled ahead of Naive Bayes.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Bayes takes the Naive approach </a:t>
            </a:r>
            <a:r>
              <a:rPr lang="en"/>
              <a:t>after all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scores overall.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you trust a machine learning algorithm to recommend mushrooms?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applications include assisting mycologists with determining new species of mushrooms poisonous qualities, or revising what we know about how phenotypes affect this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application: Cameras integrated with machine learning and robotic assembly to filter mushrooms in an industrial environment.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Mushroom Data Set from UCI Machine Learning Repository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14,000 species of mushrooms we know of.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“Never eat a Mushroom unless you can positively identify it”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we know which mushrooms are safe to eat?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 Classification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</a:t>
            </a:r>
            <a:r>
              <a:rPr lang="en" sz="1200">
                <a:solidFill>
                  <a:srgbClr val="000000"/>
                </a:solidFill>
              </a:rPr>
              <a:t>ïve Bayes Classifier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8,124 instances in total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2,480 were missing an attribute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5,644 instances to be processed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22 attributes in total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 is a binary value of “Edible” or “Poisonous”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Attributes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895925"/>
            <a:ext cx="70305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Cap shape = {bell, conical, convex, flat, knobbed, sunken},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Cap surface = {fibrous, grooves, scaly, smooth},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Cap color = {brown, buff, cinnamon, gray, green, pink, purple, red, white, yellow},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Bruises = {T, F},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Odor = {almond, anise, creosote, fishy, foul, musty, none, pungent, spicy},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Gill attachment = {attached, descending, free, notched},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Gill spacing = {close, crowded, distant},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Gill size = {broad, narrow},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Gill color = {black, brown, buff, chocolate, gray, green, orange, pink, purple, red, white, yellow},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Stalk shape = {enlarging, tapering},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Stalk root = {bulbous, club, cup, equal, rhizomorphs, rooted},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Stalk surface above ring = {fibrous, scaly, silky, smooth},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Attributes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13. Stalk surface below ring = {fibrous, scaly, silky, smooth},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14. Stalk color above ring = {brown, buff, cinnamon, gray, orange, pink, red, white, yellow},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15. Stalk color below ring = {brown, buff, cinnamon, gray, orange, pink, red, white, yellow},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16. Veil type = {partial, universal},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17. Veil color = {brown, orange, white, yellow},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18. Ring number = {none, one, two},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19. Ring type = {cobwebby, evanescent, flaring, large, none, pendant, sheathing, zone},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20. Spore print color = {black, brown, buff, chocolate, green, orange, purple, white, yellow},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21. Population = {abundant, clustered, numerous, scattered, several, solitary},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22. Habitat = {grasses, leaves, meadows, paths, urban, waste, woods}.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Class: Edible, Poisonous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attributes represented with letters originally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Attributes represented with “?” in attribute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to remove these ambiguous attributes 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to process data into nominal format.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 in a string of characters, seek a position, replace that letter with a nominal number.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this for all 22 attributes and the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837650"/>
            <a:ext cx="74775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“Non-parametric supervised learning method for classification and regression”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x, a decision tree will predict output label y by traversing from root node to leaf node.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Purity: Gini Index: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Minimal Tree with purest possible leaf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Advantages: Inexpensive, extremely fast at </a:t>
            </a:r>
            <a:r>
              <a:rPr lang="en"/>
              <a:t>classifying, easy to understand, robust to noise, and resilient in dealing with redundant/irrelevant attributes.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Disadvantages: Prone to overfitting, potentially grow exponentially if optimal tree not found, and unbalanced data sets can generate biased trees.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75" y="62623"/>
            <a:ext cx="2323725" cy="17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325" y="2571175"/>
            <a:ext cx="3945358" cy="8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597875"/>
            <a:ext cx="7686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“Supervised machine learning algorithm used for classification tasks.”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as probabilistic classifier since it is based on Bayes’ Theorem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an input vector, predict an output label y of which the maximal probability of y is chosen.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Advantages: Robust to isolated noise points and ignores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Disadvantages: If one of the conditional probabilities is zero, then the entire expression becomes zero.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probability estimation techniques to work around this problem.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2081200"/>
            <a:ext cx="229552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Environment: Google Colab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Libraries: Numpy, matplotlib.pyplot, pandas, sklearn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use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 my progress and results as I go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this from anywhere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Quick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DecisionTreeClassification()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CategoricalNB()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