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-226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2400" lang="en"/>
              <a:t>User Manual - Main Menu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t="4059" b="44164" r="15718" l="34015"/>
          <a:stretch/>
        </p:blipFill>
        <p:spPr>
          <a:xfrm>
            <a:off y="1340150" x="288699"/>
            <a:ext cy="2905175" cx="4997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 rot="10800000" flipH="1">
            <a:off y="1315074" x="3453950"/>
            <a:ext cy="1133700" cx="299400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3" name="Shape 33"/>
          <p:cNvCxnSpPr/>
          <p:nvPr/>
        </p:nvCxnSpPr>
        <p:spPr>
          <a:xfrm>
            <a:off y="2908600" x="3443250"/>
            <a:ext cy="117600" cx="3411299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4" name="Shape 34"/>
          <p:cNvCxnSpPr/>
          <p:nvPr/>
        </p:nvCxnSpPr>
        <p:spPr>
          <a:xfrm>
            <a:off y="3400475" x="3464650"/>
            <a:ext cy="844799" cx="3346799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5" name="Shape 35"/>
          <p:cNvSpPr txBox="1"/>
          <p:nvPr/>
        </p:nvSpPr>
        <p:spPr>
          <a:xfrm>
            <a:off y="457125" x="5879925"/>
            <a:ext cy="857400" cx="31973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/>
              <a:t>This will call to GameScreen.  When this is clicked the game starts with the character in the starting position with full mana and health.  The enemies will begin spawning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2615900" x="6854500"/>
            <a:ext cy="641699" cx="2021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will load the game at the last state the game was in .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3758900" x="6854500"/>
            <a:ext cy="641699" cx="2021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will load the credits screen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4803725" x="253550"/>
            <a:ext cy="598799" cx="5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/>
              <a:t>Max Tauro, Matt Brock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User Manual - Credits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t="24490" b="31508" r="17012" l="40004"/>
          <a:stretch/>
        </p:blipFill>
        <p:spPr>
          <a:xfrm>
            <a:off y="1342012" x="2435275"/>
            <a:ext cy="2459475" cx="427344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y="4095550" x="973100"/>
            <a:ext cy="718500" cx="615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screen only holds our name and does nothing else.  Hit back button on the device to return to Main menu.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4803725" x="177350"/>
            <a:ext cy="598799" cx="5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Max Tauro, Matt Brock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Manual - Game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t="3986" b="44446" r="15547" l="33972"/>
          <a:stretch/>
        </p:blipFill>
        <p:spPr>
          <a:xfrm>
            <a:off y="1692900" x="2648537"/>
            <a:ext cy="2214899" cx="3846925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pic>
      <p:cxnSp>
        <p:nvCxnSpPr>
          <p:cNvPr id="53" name="Shape 53"/>
          <p:cNvCxnSpPr>
            <a:endCxn id="54" idx="2"/>
          </p:cNvCxnSpPr>
          <p:nvPr/>
        </p:nvCxnSpPr>
        <p:spPr>
          <a:xfrm rot="10800000">
            <a:off y="1531850" x="1235700"/>
            <a:ext cy="243300" cx="148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>
            <a:endCxn id="56" idx="3"/>
          </p:cNvCxnSpPr>
          <p:nvPr/>
        </p:nvCxnSpPr>
        <p:spPr>
          <a:xfrm rot="10800000">
            <a:off y="2056462" x="2312250"/>
            <a:ext cy="7500" cx="393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" name="Shape 57"/>
          <p:cNvCxnSpPr>
            <a:endCxn id="58" idx="3"/>
          </p:cNvCxnSpPr>
          <p:nvPr/>
        </p:nvCxnSpPr>
        <p:spPr>
          <a:xfrm rot="10800000">
            <a:off y="3038300" x="2305500"/>
            <a:ext cy="576000" cx="669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9" name="Shape 59"/>
          <p:cNvCxnSpPr/>
          <p:nvPr/>
        </p:nvCxnSpPr>
        <p:spPr>
          <a:xfrm rot="10800000" flipH="1">
            <a:off y="1379450" x="4683675"/>
            <a:ext cy="780599" cx="1133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" name="Shape 60"/>
          <p:cNvCxnSpPr/>
          <p:nvPr/>
        </p:nvCxnSpPr>
        <p:spPr>
          <a:xfrm rot="10800000" flipH="1">
            <a:off y="1914125" x="4715775"/>
            <a:ext cy="780599" cx="2352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" name="Shape 61"/>
          <p:cNvCxnSpPr/>
          <p:nvPr/>
        </p:nvCxnSpPr>
        <p:spPr>
          <a:xfrm flipH="1">
            <a:off y="3304250" x="3710624"/>
            <a:ext cy="994499" cx="898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" name="Shape 62"/>
          <p:cNvCxnSpPr>
            <a:endCxn id="63" idx="1"/>
          </p:cNvCxnSpPr>
          <p:nvPr/>
        </p:nvCxnSpPr>
        <p:spPr>
          <a:xfrm rot="10800000" flipH="1">
            <a:off y="2968400" x="6180700"/>
            <a:ext cy="228900" cx="826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>
            <a:endCxn id="65" idx="0"/>
          </p:cNvCxnSpPr>
          <p:nvPr/>
        </p:nvCxnSpPr>
        <p:spPr>
          <a:xfrm flipH="1">
            <a:off y="3881800" x="5589150"/>
            <a:ext cy="495900" cx="129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y="3689200" x="6490850"/>
            <a:ext cy="459900" cx="1293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7" name="Shape 67"/>
          <p:cNvSpPr txBox="1"/>
          <p:nvPr/>
        </p:nvSpPr>
        <p:spPr>
          <a:xfrm>
            <a:off y="898250" x="5817175"/>
            <a:ext cy="481200" cx="27804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/>
              <a:t>This is a door when the character moves on top of it, the map/level will change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1698875" x="7069700"/>
            <a:ext cy="481200" cx="19140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is the main character that the user will control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539700" x="7006900"/>
            <a:ext cy="857400" cx="2021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is the shield button. If the shield is not on cooldown it will form a shield when pressed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4149100" x="7006900"/>
            <a:ext cy="663000" cx="20210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is the sword button.  It allows the user to use a melee attack when pressed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4377700" x="4512600"/>
            <a:ext cy="663000" cx="2153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is the Fireball button, if the user has mana , it will shoot a fireball when pressed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4301500" x="1921800"/>
            <a:ext cy="663000" cx="2153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This is the enemy, they will follow the main character if he is close enough.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706800" x="152400"/>
            <a:ext cy="663000" cx="2153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The control stick. This will allow the user to move the character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1071950" x="159150"/>
            <a:ext cy="459900" cx="2153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Health. The number of gems indicates remaining health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826512" x="159150"/>
            <a:ext cy="459900" cx="21531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Mana. The number of gems indicates remaining Mana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4803725" x="177350"/>
            <a:ext cy="598799" cx="5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/>
              <a:t>Max Tauro, Matt Brock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