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7baf673b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7baf673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7baf673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7baf673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7baf673b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7baf673b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Sentiment Analysis of Twitter Accounts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20"/>
              <a:t>By: Charles Phelan, Krish Shah-Nathwani, Jacob van Steyn, &amp; Matthew Reynolds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39725"/>
            <a:ext cx="85206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08850" y="1745825"/>
            <a:ext cx="3891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Utilize Twitter API to scrape tweets from accounts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Aim to gather 100+ tweets per account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stored in MongoDB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659475" y="2970750"/>
            <a:ext cx="38910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Sele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ted accounts will be separated into two categories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Known political figures (ground truth)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Notable figures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77550" y="1518775"/>
            <a:ext cx="77583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Tools: Matplotlib, Numpy, Prettytable, &amp; others to analyze and visualize the data.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Either Tensorflow or Pytorch for training &amp; running the ML model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Find a pre-trained sentiment analysis model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Trained on general Sentiment Analysis (Positive, Negative, Neutral)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 tweets of known political figures to re-train model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Model will classify into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political categories of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Left, Right, Neutral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2175" y="70447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Need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157050" y="1611450"/>
            <a:ext cx="4689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Provide valuable insights into the political sentiments of people in positions of power.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Explore the role of social media in shaping public opinion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Opportunity to apply natural language processing (NLP) techniques.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