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</a:t>
            </a:r>
            <a:r>
              <a:rPr lang="en-US" dirty="0" err="1"/>
              <a:t>hee</a:t>
            </a:r>
            <a:r>
              <a:rPr lang="en-US" dirty="0"/>
              <a:t> </a:t>
            </a:r>
            <a:r>
              <a:rPr lang="en-US" dirty="0" err="1"/>
              <a:t>hee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/>
          <a:lstStyle/>
          <a:p>
            <a:r>
              <a:rPr lang="en-US" dirty="0"/>
              <a:t>Investigating Varying Benefits &amp; Qualities Across Data Science Jobs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Employees’ Experiences Can Inform 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Motivation/applicability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Source/context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Problems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Dataception hee hee</vt:lpstr>
      <vt:lpstr>Employees’ Experiences Can Inform Prospective Data Scientists</vt:lpstr>
      <vt:lpstr>Suitable Data Available Via Kaggle</vt:lpstr>
      <vt:lpstr>Data Is Robust But Issue-Prone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Anmol Srivastava</cp:lastModifiedBy>
  <cp:revision>5</cp:revision>
  <dcterms:created xsi:type="dcterms:W3CDTF">2020-03-07T22:34:57Z</dcterms:created>
  <dcterms:modified xsi:type="dcterms:W3CDTF">2020-03-07T22:45:40Z</dcterms:modified>
</cp:coreProperties>
</file>