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843-A2CC-466A-BE4D-D9679B07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A6A9-359B-491A-A128-59B3F66EB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9FA-E060-45DD-8592-9BAC312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8C98-DA40-48F9-9E4E-222740B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A487-4092-4B6E-AD94-836F8DE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19F-4FC6-4F6D-8296-670B9AD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9E6C-76B0-475F-9D94-E129E74A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A64-C04D-4C1D-8D7F-B2A1060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694E-DEBA-4FEB-A674-FCF5F19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E726-780E-41AE-95D9-652F651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0284-85FC-4209-BE8D-D813F53E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A62-934F-444B-ADE3-DDB6717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D09C-F7A1-4569-9141-89F6BE4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DBD5-CD01-40C2-9E79-51C12AD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38B8-47BE-40AE-8629-F5BDAC4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D8E-FB10-4048-9343-426614F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B95-706E-49BC-BFA9-D54AAF35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D28-C6B7-4412-B865-7AC1A0E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A037-4324-4A07-A7EE-2780E9F1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7D2-0C22-457D-9629-EB298C6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7A4-66F2-42F0-8E95-A2AA1D8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EAFA-71CF-47A5-A0B7-5C06B36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3510-2D69-41CC-80EB-B8FCC04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7B83-CE65-4A3F-A048-EA195A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D74E-052C-4311-8877-444751F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32A-CC85-445D-91A9-00870F5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CAA6-D597-421D-B56F-FAE6B4EB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D7C8-A20E-41A7-A9A5-072D692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0B59-FA05-49E7-9625-1EBD47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C0CE-0216-40D7-A8B7-7421B2B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A566-2471-4860-92CB-8E63E00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64C-DC02-4AF8-B96A-936FF31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8F10-5358-4746-9849-45078961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402D-D0F7-495E-B762-1315F1E5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5A1-DA8F-4E90-B145-C1AFC705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3898-C9E9-4084-8C98-8113A518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2E23-3674-4DC6-9DD6-968D1716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1ED-45F4-4951-B720-E2DC9511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5131-3444-4C2C-9A64-4AD3784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F05-5046-4277-9181-40031A6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ABC6-230D-417C-B05F-28D5A3A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C112-13E9-4E71-87E3-220E0DAE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0E74-0A73-4723-89DE-EF03765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1FFD-8915-4050-BB11-FE2E2BA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97A9B-7AA6-455A-A61D-AEB6CB8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C242-CD6B-482A-847A-9BF820B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A3D-EC7F-4B2E-84D8-6C62423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72A-EE6A-416E-88C7-B9134F0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B8FF-6646-4D42-970D-BDC199C1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FD9-6061-4026-91C4-E24E54A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EEB8-98E8-4461-ACF1-71E12E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A5C9-4CB9-4207-8935-41D4465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378-CBFA-4A0B-87B7-091491C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7A37-0FED-49B1-85AD-50A765D0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5BF3-40F9-494B-A714-5552DAEB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C-662D-4B52-8E18-8AD7FC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E65B-F7C2-4791-B6EE-51F78F6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A9D7-C222-4BD2-9390-6258EF0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D7F9-8EF0-478E-AD1F-D82AB86B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5843-8EF8-4EE2-9D01-9C3E4D63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BE7E-BB4C-4B02-9F8F-26873700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0B9-6FB3-4A55-85D7-133AE309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D59-8FF1-43F3-912E-6D1AAA79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11-07E9-4B37-AA16-6AB87F5C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/>
          <a:lstStyle/>
          <a:p>
            <a:r>
              <a:rPr lang="en-US" dirty="0"/>
              <a:t>Dataception </a:t>
            </a:r>
            <a:r>
              <a:rPr lang="en-US" dirty="0" err="1"/>
              <a:t>hee</a:t>
            </a:r>
            <a:r>
              <a:rPr lang="en-US" dirty="0"/>
              <a:t> </a:t>
            </a:r>
            <a:r>
              <a:rPr lang="en-US" dirty="0" err="1"/>
              <a:t>hee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63C7-E043-4058-A899-390996D5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157"/>
            <a:ext cx="9144000" cy="466528"/>
          </a:xfrm>
        </p:spPr>
        <p:txBody>
          <a:bodyPr/>
          <a:lstStyle/>
          <a:p>
            <a:r>
              <a:rPr lang="en-US" dirty="0"/>
              <a:t>Investigating Varying Benefits &amp; Qualities Across Data Science Jobs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44EC-02F1-42E3-92E2-80CC49E7672D}"/>
              </a:ext>
            </a:extLst>
          </p:cNvPr>
          <p:cNvSpPr txBox="1"/>
          <p:nvPr/>
        </p:nvSpPr>
        <p:spPr>
          <a:xfrm>
            <a:off x="5124323" y="3941086"/>
            <a:ext cx="194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De La Fuente</a:t>
            </a:r>
          </a:p>
          <a:p>
            <a:pPr algn="ctr"/>
            <a:r>
              <a:rPr lang="en-US" dirty="0"/>
              <a:t>Matthew Rhodes</a:t>
            </a:r>
          </a:p>
          <a:p>
            <a:pPr algn="ctr"/>
            <a:r>
              <a:rPr lang="en-US" dirty="0"/>
              <a:t>Juan Solorio</a:t>
            </a:r>
          </a:p>
          <a:p>
            <a:pPr algn="ctr"/>
            <a:r>
              <a:rPr lang="en-US" dirty="0"/>
              <a:t>Anmol Srivastava</a:t>
            </a:r>
          </a:p>
        </p:txBody>
      </p:sp>
    </p:spTree>
    <p:extLst>
      <p:ext uri="{BB962C8B-B14F-4D97-AF65-F5344CB8AC3E}">
        <p14:creationId xmlns:p14="http://schemas.microsoft.com/office/powerpoint/2010/main" val="17838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46-542F-4295-9C80-3C1BCFC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Can Be Formalized and Interpreted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161D-86B2-4722-97BE-CD6C3D64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discussion section, what test results mean </a:t>
            </a:r>
          </a:p>
          <a:p>
            <a:r>
              <a:rPr lang="en-US" dirty="0"/>
              <a:t>Poo </a:t>
            </a:r>
          </a:p>
        </p:txBody>
      </p:sp>
    </p:spTree>
    <p:extLst>
      <p:ext uri="{BB962C8B-B14F-4D97-AF65-F5344CB8AC3E}">
        <p14:creationId xmlns:p14="http://schemas.microsoft.com/office/powerpoint/2010/main" val="131178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B18-2814-4770-B492-A9E33C89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Limitations Affect These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6C9B-ADAD-4C7E-A303-05FB9671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for q1</a:t>
            </a:r>
          </a:p>
          <a:p>
            <a:r>
              <a:rPr lang="en-US" dirty="0"/>
              <a:t>Some for q2</a:t>
            </a:r>
          </a:p>
          <a:p>
            <a:r>
              <a:rPr lang="en-US" dirty="0"/>
              <a:t>Some for q3</a:t>
            </a:r>
          </a:p>
          <a:p>
            <a:r>
              <a:rPr lang="en-US" dirty="0"/>
              <a:t>Any in general related to data/assumptions</a:t>
            </a:r>
          </a:p>
          <a:p>
            <a:r>
              <a:rPr lang="en-US" dirty="0"/>
              <a:t>Any related to stat modeling we did </a:t>
            </a:r>
          </a:p>
        </p:txBody>
      </p:sp>
    </p:spTree>
    <p:extLst>
      <p:ext uri="{BB962C8B-B14F-4D97-AF65-F5344CB8AC3E}">
        <p14:creationId xmlns:p14="http://schemas.microsoft.com/office/powerpoint/2010/main" val="384024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9CB-4E6F-48F5-9E96-33510CE8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Research Explores Similar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71C-BA18-4423-9E65-FADAFA9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 of like a references slide with super-short summary</a:t>
            </a:r>
          </a:p>
          <a:p>
            <a:r>
              <a:rPr lang="en-US" dirty="0"/>
              <a:t>Basically a couple of papers or articles that have studied similar stats</a:t>
            </a:r>
          </a:p>
          <a:p>
            <a:r>
              <a:rPr lang="en-US" dirty="0"/>
              <a:t>Also could just not do this and ignore the slide, but we can keep this brief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D82-1E85-4373-86F0-37486D5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Experiences Can Inform Prospective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E21-CD38-45AB-9E9A-894C01A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Motivation/applicability</a:t>
            </a:r>
          </a:p>
        </p:txBody>
      </p:sp>
    </p:spTree>
    <p:extLst>
      <p:ext uri="{BB962C8B-B14F-4D97-AF65-F5344CB8AC3E}">
        <p14:creationId xmlns:p14="http://schemas.microsoft.com/office/powerpoint/2010/main" val="10011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887-BA45-4CF2-AE06-8EC4315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Suitable Data Available Via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9AC-CE2E-4284-98FD-6F52041D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Source/context </a:t>
            </a:r>
          </a:p>
        </p:txBody>
      </p:sp>
    </p:spTree>
    <p:extLst>
      <p:ext uri="{BB962C8B-B14F-4D97-AF65-F5344CB8AC3E}">
        <p14:creationId xmlns:p14="http://schemas.microsoft.com/office/powerpoint/2010/main" val="1158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Problems </a:t>
            </a:r>
          </a:p>
          <a:p>
            <a:pPr lvl="1"/>
            <a:r>
              <a:rPr lang="en-US" dirty="0"/>
              <a:t>Describe any important cleaning/organizing solutions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928-2ACF-47FE-932D-0DF3CC2B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Focus On Pay &amp; Job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73DA-568A-453C-A144-01C15D23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(formalized)</a:t>
            </a:r>
          </a:p>
          <a:p>
            <a:r>
              <a:rPr lang="en-US" dirty="0"/>
              <a:t>Question 2</a:t>
            </a:r>
          </a:p>
          <a:p>
            <a:r>
              <a:rPr lang="en-US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9945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Q1 (_ vs. _)</a:t>
            </a:r>
          </a:p>
          <a:p>
            <a:r>
              <a:rPr lang="en-US" dirty="0"/>
              <a:t>Method for Q2 (_ vs. _) </a:t>
            </a:r>
          </a:p>
          <a:p>
            <a:r>
              <a:rPr lang="en-US" dirty="0"/>
              <a:t>Method for Q3 (_ vs. _) </a:t>
            </a:r>
          </a:p>
          <a:p>
            <a:pPr lvl="1"/>
            <a:r>
              <a:rPr lang="en-US" dirty="0"/>
              <a:t>Why appropriate</a:t>
            </a:r>
          </a:p>
          <a:p>
            <a:pPr lvl="1"/>
            <a:r>
              <a:rPr lang="en-US" dirty="0"/>
              <a:t>Brief review of method (</a:t>
            </a:r>
            <a:r>
              <a:rPr lang="en-US" dirty="0" err="1"/>
              <a:t>brieeeeef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Columns Involved (+ any additional data wrangling steps)</a:t>
            </a:r>
          </a:p>
          <a:p>
            <a:pPr lvl="1"/>
            <a:r>
              <a:rPr lang="en-US" dirty="0"/>
              <a:t>Assumptions for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Findings for [Q1]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plot</a:t>
            </a:r>
          </a:p>
          <a:p>
            <a:r>
              <a:rPr lang="en-US" dirty="0"/>
              <a:t>Relevant table</a:t>
            </a:r>
          </a:p>
          <a:p>
            <a:r>
              <a:rPr lang="en-US" dirty="0"/>
              <a:t>Relevant test stat. and p-value </a:t>
            </a:r>
          </a:p>
          <a:p>
            <a:r>
              <a:rPr lang="en-US" dirty="0"/>
              <a:t>What we do for the null h</a:t>
            </a:r>
          </a:p>
        </p:txBody>
      </p:sp>
    </p:spTree>
    <p:extLst>
      <p:ext uri="{BB962C8B-B14F-4D97-AF65-F5344CB8AC3E}">
        <p14:creationId xmlns:p14="http://schemas.microsoft.com/office/powerpoint/2010/main" val="74980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Findings for [Q2]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15554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Findings for [Q3]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7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Dataception hee hee</vt:lpstr>
      <vt:lpstr>Industry Experiences Can Inform Prospective Data Scientists</vt:lpstr>
      <vt:lpstr>Suitable Data Available Via Kaggle</vt:lpstr>
      <vt:lpstr>Data Is Robust But Issue-Prone</vt:lpstr>
      <vt:lpstr>Questions Focus On Pay &amp; Job Attributes</vt:lpstr>
      <vt:lpstr>Arriving at Suitable Analyses </vt:lpstr>
      <vt:lpstr>Visualizing Findings for [Q1]</vt:lpstr>
      <vt:lpstr>Visualizing Findings for [Q2]</vt:lpstr>
      <vt:lpstr>Visualizing Findings for [Q3]</vt:lpstr>
      <vt:lpstr>Results Can Be Formalized and Interpreted </vt:lpstr>
      <vt:lpstr>Several Limitations Affect These Analyses</vt:lpstr>
      <vt:lpstr>Ongoing Research Explores Similar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Dataception</dc:title>
  <dc:creator>Anmol Srivastava</dc:creator>
  <cp:lastModifiedBy>Anmol Srivastava</cp:lastModifiedBy>
  <cp:revision>12</cp:revision>
  <dcterms:created xsi:type="dcterms:W3CDTF">2020-03-07T22:34:57Z</dcterms:created>
  <dcterms:modified xsi:type="dcterms:W3CDTF">2020-03-07T23:09:05Z</dcterms:modified>
</cp:coreProperties>
</file>