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6c5f01e0f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6c5f01e0f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6c5f01e0f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6c5f01e0f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6c5f01e0f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6c5f01e0f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6c5f01e0f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6c5f01e0f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6c5f01e0f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6c5f01e0f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6c5f01e0f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6c5f01e0f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6c5f01e0f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6c5f01e0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c5f01e0f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c5f01e0f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6c5f01e0f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6c5f01e0f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6c5f01e0f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6c5f01e0f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6c5f01e0f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6c5f01e0f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6c5f01e0f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6c5f01e0f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6c5f01e0f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6c5f01e0f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DDS_FLS_Unit_10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David,  Last edited: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pt.3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E.  The predicted mean mpg for a car that </a:t>
            </a:r>
            <a:r>
              <a:rPr lang="en">
                <a:solidFill>
                  <a:schemeClr val="dk2"/>
                </a:solidFill>
              </a:rPr>
              <a:t>weighs</a:t>
            </a:r>
            <a:r>
              <a:rPr lang="en">
                <a:solidFill>
                  <a:schemeClr val="dk2"/>
                </a:solidFill>
              </a:rPr>
              <a:t> 2000 lbs is 32.079.We are 95 % confident that the predicted mean mpg is between the interval(31.331, 32.827)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138" y="2138363"/>
            <a:ext cx="52101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Impute missing values for Horsepower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 used Cylinder and Displacement as </a:t>
            </a:r>
            <a:r>
              <a:rPr lang="en">
                <a:solidFill>
                  <a:schemeClr val="dk2"/>
                </a:solidFill>
              </a:rPr>
              <a:t>explanatory</a:t>
            </a:r>
            <a:r>
              <a:rPr lang="en">
                <a:solidFill>
                  <a:schemeClr val="dk2"/>
                </a:solidFill>
              </a:rPr>
              <a:t> variables to predict Horsepower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Displacement and Cylinders are closely related to engines ability to produce power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Steps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Create new dataframe without missing values in Horsepower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Make regression model: Horsepower = Bo + B1Displacement + B2 Cylinder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f</a:t>
            </a:r>
            <a:r>
              <a:rPr lang="en">
                <a:solidFill>
                  <a:schemeClr val="dk2"/>
                </a:solidFill>
              </a:rPr>
              <a:t>ind  missing values and their correlated values for Cylinders and Displacement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Create dataframe with </a:t>
            </a:r>
            <a:r>
              <a:rPr lang="en">
                <a:solidFill>
                  <a:schemeClr val="dk2"/>
                </a:solidFill>
              </a:rPr>
              <a:t>their</a:t>
            </a:r>
            <a:r>
              <a:rPr lang="en">
                <a:solidFill>
                  <a:schemeClr val="dk2"/>
                </a:solidFill>
              </a:rPr>
              <a:t> values for Cylinder and D</a:t>
            </a:r>
            <a:r>
              <a:rPr lang="en">
                <a:solidFill>
                  <a:schemeClr val="dk2"/>
                </a:solidFill>
              </a:rPr>
              <a:t>isplacement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Using model predict their </a:t>
            </a:r>
            <a:r>
              <a:rPr lang="en">
                <a:solidFill>
                  <a:schemeClr val="dk2"/>
                </a:solidFill>
              </a:rPr>
              <a:t>corresponding Horsepower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Input estimated Horsepower into dataset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343800"/>
            <a:ext cx="3980000" cy="4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25" y="3599749"/>
            <a:ext cx="3980001" cy="143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MPG and Horsepower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439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dk2"/>
                </a:solidFill>
              </a:rPr>
              <a:t>Equation: MPG = Bo + B1 Horsepower </a:t>
            </a:r>
            <a:endParaRPr sz="64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400">
                <a:solidFill>
                  <a:schemeClr val="dk2"/>
                </a:solidFill>
              </a:rPr>
              <a:t>For every 50 increase in Horsepower it is estimated that the MPG will decrease by (-.158). We are p5% confident that the slope is between the confidence interval( -0.170,-0.145) </a:t>
            </a:r>
            <a:endParaRPr sz="6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400">
                <a:solidFill>
                  <a:schemeClr val="dk2"/>
                </a:solidFill>
              </a:rPr>
              <a:t>The estimated mean MPG for a car with 250 horsepower is 0.44, however </a:t>
            </a:r>
            <a:r>
              <a:rPr lang="en" sz="6400">
                <a:solidFill>
                  <a:schemeClr val="dk2"/>
                </a:solidFill>
              </a:rPr>
              <a:t>it's</a:t>
            </a:r>
            <a:r>
              <a:rPr lang="en" sz="6400">
                <a:solidFill>
                  <a:schemeClr val="dk2"/>
                </a:solidFill>
              </a:rPr>
              <a:t> important to note that the linear model might not extend to 250 mpg , so making this assumption could be a stretch.</a:t>
            </a:r>
            <a:endParaRPr sz="6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375" y="1068425"/>
            <a:ext cx="4124937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4"/>
          <p:cNvCxnSpPr/>
          <p:nvPr/>
        </p:nvCxnSpPr>
        <p:spPr>
          <a:xfrm flipH="1">
            <a:off x="8618975" y="3141850"/>
            <a:ext cx="392700" cy="17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9143999" cy="221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and Questions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It </a:t>
            </a:r>
            <a:r>
              <a:rPr lang="en">
                <a:solidFill>
                  <a:schemeClr val="dk2"/>
                </a:solidFill>
              </a:rPr>
              <a:t>appeared</a:t>
            </a:r>
            <a:r>
              <a:rPr lang="en">
                <a:solidFill>
                  <a:schemeClr val="dk2"/>
                </a:solidFill>
              </a:rPr>
              <a:t> that the data was not </a:t>
            </a:r>
            <a:r>
              <a:rPr lang="en">
                <a:solidFill>
                  <a:schemeClr val="dk2"/>
                </a:solidFill>
              </a:rPr>
              <a:t>normally</a:t>
            </a:r>
            <a:r>
              <a:rPr lang="en">
                <a:solidFill>
                  <a:schemeClr val="dk2"/>
                </a:solidFill>
              </a:rPr>
              <a:t> distributed so i looked at mpg&gt;40 however got </a:t>
            </a:r>
            <a:r>
              <a:rPr lang="en">
                <a:solidFill>
                  <a:schemeClr val="dk2"/>
                </a:solidFill>
              </a:rPr>
              <a:t>similar</a:t>
            </a:r>
            <a:r>
              <a:rPr lang="en">
                <a:solidFill>
                  <a:schemeClr val="dk2"/>
                </a:solidFill>
              </a:rPr>
              <a:t> results so i used the full dataset for the rest of the problems, is </a:t>
            </a:r>
            <a:r>
              <a:rPr lang="en">
                <a:solidFill>
                  <a:schemeClr val="dk2"/>
                </a:solidFill>
              </a:rPr>
              <a:t>mpg normally</a:t>
            </a:r>
            <a:r>
              <a:rPr lang="en">
                <a:solidFill>
                  <a:schemeClr val="dk2"/>
                </a:solidFill>
              </a:rPr>
              <a:t> distributed? And did i waste my time ?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For question 2 part d-e I used the model I found had the lower MSPE and used it on the whole dataset for these step did i do this right ? or was i suppose to still utilize the train-test datasets.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the Assumptions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Normality: There is </a:t>
            </a:r>
            <a:r>
              <a:rPr lang="en">
                <a:solidFill>
                  <a:schemeClr val="dk2"/>
                </a:solidFill>
              </a:rPr>
              <a:t>sufficient</a:t>
            </a:r>
            <a:r>
              <a:rPr lang="en">
                <a:solidFill>
                  <a:schemeClr val="dk2"/>
                </a:solidFill>
              </a:rPr>
              <a:t> evidence to suggest the  data is not </a:t>
            </a:r>
            <a:r>
              <a:rPr lang="en">
                <a:solidFill>
                  <a:schemeClr val="dk2"/>
                </a:solidFill>
              </a:rPr>
              <a:t>normally</a:t>
            </a:r>
            <a:r>
              <a:rPr lang="en">
                <a:solidFill>
                  <a:schemeClr val="dk2"/>
                </a:solidFill>
              </a:rPr>
              <a:t> distributed however if we look at the range of mpg &lt; 40 then it meets our  assumption of normality.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950" y="152400"/>
            <a:ext cx="56921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the Assumptions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There is not </a:t>
            </a:r>
            <a:r>
              <a:rPr lang="en">
                <a:solidFill>
                  <a:schemeClr val="dk2"/>
                </a:solidFill>
              </a:rPr>
              <a:t>enough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sufficient</a:t>
            </a:r>
            <a:r>
              <a:rPr lang="en">
                <a:solidFill>
                  <a:schemeClr val="dk2"/>
                </a:solidFill>
              </a:rPr>
              <a:t> evidence to suggest that the data is not normally distributed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there is not enough evidence </a:t>
            </a:r>
            <a:r>
              <a:rPr lang="en">
                <a:solidFill>
                  <a:schemeClr val="dk2"/>
                </a:solidFill>
              </a:rPr>
              <a:t>against</a:t>
            </a:r>
            <a:r>
              <a:rPr lang="en">
                <a:solidFill>
                  <a:schemeClr val="dk2"/>
                </a:solidFill>
              </a:rPr>
              <a:t> a linear relationship 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There does not </a:t>
            </a:r>
            <a:r>
              <a:rPr lang="en">
                <a:solidFill>
                  <a:schemeClr val="dk2"/>
                </a:solidFill>
              </a:rPr>
              <a:t>appear</a:t>
            </a:r>
            <a:r>
              <a:rPr lang="en">
                <a:solidFill>
                  <a:schemeClr val="dk2"/>
                </a:solidFill>
              </a:rPr>
              <a:t> to be evidence against a non constant standard deviation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We will assume the MPG and weights are </a:t>
            </a:r>
            <a:r>
              <a:rPr lang="en">
                <a:solidFill>
                  <a:schemeClr val="dk2"/>
                </a:solidFill>
              </a:rPr>
              <a:t>independent</a:t>
            </a:r>
            <a:r>
              <a:rPr lang="en">
                <a:solidFill>
                  <a:schemeClr val="dk2"/>
                </a:solidFill>
              </a:rPr>
              <a:t> from each other.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375" y="152400"/>
            <a:ext cx="554755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Linear model MPG  vs Weight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Equation: MPG= 46.273 - 0.008(Weight)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Code: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cars = read.csv(file.choose())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fit= lm(MPG~Weight, data = cars)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summary(fit)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625" y="1342975"/>
            <a:ext cx="4658675" cy="14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step </a:t>
            </a:r>
            <a:r>
              <a:rPr lang="en"/>
              <a:t>hypothesis</a:t>
            </a:r>
            <a:r>
              <a:rPr lang="en"/>
              <a:t> test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Ho: slope = 0 Ha slope != 0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Critical value = -1.966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Test </a:t>
            </a:r>
            <a:r>
              <a:rPr lang="en">
                <a:solidFill>
                  <a:schemeClr val="dk2"/>
                </a:solidFill>
              </a:rPr>
              <a:t>statistic = -29.73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P-value = &lt; 0.0001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Reject Ho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Conclusion: There is overwhelming evidence to suggest that the slope in regards to MPG vs Weight  is different from zero(p-value &lt;0.0001). We ar3 95% confident that the true slope resides in the interval(-0.008,-0.007)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For every 1000 lbs increase in Weight of the car it is estimated that the MPG will decrease by -0.008. We are 95% confident that the slope is between the confidence interval(-0.008,-0.007)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525" y="1579450"/>
            <a:ext cx="100319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099" y="2052199"/>
            <a:ext cx="2967384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Linear model MPG&lt;40  vs Weight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Equation: MPG=44.965-0.008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Code: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fit2= lm(MPG~Weight, data = cars2)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summary(fit2)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confint(fit2)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325" y="1152475"/>
            <a:ext cx="4787375" cy="16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step hypothesis test mpg&lt;40 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Ho: slope = 0 Ha slope != 0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Critical value = -1.966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Test statistic = -31.14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P-value = &lt; 0.0001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Reject Ho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Conclusion: There is overwhelming evidence to suggest that the slope in regards to MPG under 40 mpg vs Weight  is different from zero(p-value &lt;0.0001). We are 95% confident that the true slope resides in the interval(-0.008,-0.007)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For every 1000 lbs increase in Weight of the car it is estimated that the MPG will decrease by -0.008. We are 95% confident that the slope is between the confidence interval(-0.008,-0.007)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150" y="1549000"/>
            <a:ext cx="1093375" cy="3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00" y="1644388"/>
            <a:ext cx="34290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of SLR models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43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UcPeriod"/>
            </a:pPr>
            <a:r>
              <a:rPr lang="en" sz="1600">
                <a:solidFill>
                  <a:schemeClr val="dk2"/>
                </a:solidFill>
              </a:rPr>
              <a:t>Model 1: mpg= Bo+B1weight</a:t>
            </a:r>
            <a:endParaRPr sz="16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lang="en" sz="1200">
                <a:solidFill>
                  <a:schemeClr val="dk2"/>
                </a:solidFill>
              </a:rPr>
              <a:t>MSPE= 16.07</a:t>
            </a:r>
            <a:endParaRPr sz="12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UcPeriod"/>
            </a:pPr>
            <a:r>
              <a:rPr lang="en" sz="1600">
                <a:solidFill>
                  <a:schemeClr val="dk2"/>
                </a:solidFill>
              </a:rPr>
              <a:t>Model 2:  mpg = Bo + B1 Weight + B2Weight^2</a:t>
            </a:r>
            <a:endParaRPr sz="16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lang="en" sz="1200">
                <a:solidFill>
                  <a:schemeClr val="dk2"/>
                </a:solidFill>
              </a:rPr>
              <a:t>MSPE = 13.73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8424"/>
            <a:ext cx="4503275" cy="38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pt 2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C. </a:t>
            </a:r>
            <a:r>
              <a:rPr lang="en">
                <a:solidFill>
                  <a:schemeClr val="dk2"/>
                </a:solidFill>
              </a:rPr>
              <a:t>Model 2 is favored by the cross validation as it has a smaller MSPE value of 13.73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D. For every 1000 lbs increase in Weight of the car it is estimated that the MPG will decrease by -0.018. We are 95% confident that the slope is between the confidence interval(-0.022,-0.015)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250" y="2467100"/>
            <a:ext cx="3810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63" y="2823975"/>
            <a:ext cx="36290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