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b270fc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b270fc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b270fc1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7b270fc1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b270fc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b270fc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b270fc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b270fc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b270fc1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b270fc1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b270fc1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b270fc1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c919cfd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c919cfd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39275" y="1442975"/>
            <a:ext cx="60090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 b="1"/>
              <a:t>Prediction</a:t>
            </a:r>
            <a:endParaRPr sz="4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 b="1"/>
              <a:t>Competition</a:t>
            </a:r>
            <a:endParaRPr sz="41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45"/>
              <a:t>Carter Spence, Matthew Hubbard,</a:t>
            </a:r>
            <a:endParaRPr sz="564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45"/>
              <a:t>Jack Durrett, Thacker Lively </a:t>
            </a:r>
            <a:endParaRPr sz="564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050" y="39050"/>
            <a:ext cx="2662925" cy="10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900" y="1104225"/>
            <a:ext cx="2604751" cy="111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50" y="2795446"/>
            <a:ext cx="1472950" cy="22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3450" y="2401594"/>
            <a:ext cx="1529450" cy="26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4550" y="2755969"/>
            <a:ext cx="1320643" cy="23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For Starters</a:t>
            </a:r>
            <a:endParaRPr sz="3100" b="1"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1297500" y="923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Load credit.csv into R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Take the data frame and turn it into a tsibble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Plot the data to see what we are working with </a:t>
            </a:r>
            <a:endParaRPr sz="1700"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300" y="1963025"/>
            <a:ext cx="4815600" cy="29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Analyzing Original Data</a:t>
            </a:r>
            <a:endParaRPr sz="3000" b="1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675" y="1307850"/>
            <a:ext cx="5076299" cy="319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6345475" y="616600"/>
            <a:ext cx="27084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see that there is a lot of correlation between months and credit levels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tell this based on the way the acf is decreasing at what looks to be a constant rate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also tell this based on the way that the residuals are so spread out and not straight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we need to run a transformation on this data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1480400" y="280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Up Next</a:t>
            </a:r>
            <a:endParaRPr sz="3100" b="1"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297500" y="914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After seeing the data plotted, we decided to transform the time series data with a box cox transformation and a seasonal differencing with a lag of 12.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team then create our train and holdout data up until May 2007 and after May 2007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Then, we decided to run our train data and see which model reports the lowest RMSE, which was our arima210 model </a:t>
            </a:r>
            <a:endParaRPr sz="15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37" y="2864449"/>
            <a:ext cx="5532724" cy="2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297500" y="341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Predicting The Future</a:t>
            </a:r>
            <a:endParaRPr sz="2900" b="1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883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we found our model that best fits our data, we needed to predict 12 periods into the future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predicting the next 12 periods, we then needed to add it onto our data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that it is added on, we can plot our original data with our predictions 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75" y="1966825"/>
            <a:ext cx="4713851" cy="29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25" y="940500"/>
            <a:ext cx="5244123" cy="326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2457950" y="99650"/>
            <a:ext cx="3723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Old vs. New</a:t>
            </a:r>
            <a:endParaRPr sz="3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455700" y="586200"/>
            <a:ext cx="36060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you can tell there is an extended piece to our time series data when plotted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Right of the right plot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see that this added piece looks to follow the same pattern as our original plot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predicted data is the best we have due to its low RMSE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we predict that the upcoming periods will follow the same pattern as the periods before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our RMSE we believe that we are roughly 92.05% confident that our predicted data will be correct over the next twelve periods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Why Use A Time Series Model?</a:t>
            </a:r>
            <a:endParaRPr sz="3000" b="1"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use a time series model because we are studying a sequence of data points spaced out over time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our case, we are analyzing the Imperial Empire’s monthly credit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task is to accurately predict the next twelve periods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do this, we need to study past trends assuming that future trends will follow the same pattern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find the most accurate model, we analyze a series of them and find the one with the lowest RMSE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RMSE is the standard deviation of residuals, or the typical miss of the model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 we chose had a RMSE of about  .07593 or about 7.593%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Therefore, our model we built will miss about 7.593% when predicting the future monthly credit points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7125"/>
            <a:ext cx="8839200" cy="388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Macintosh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Montserrat</vt:lpstr>
      <vt:lpstr>Arial</vt:lpstr>
      <vt:lpstr>Focus</vt:lpstr>
      <vt:lpstr>Prediction Competition</vt:lpstr>
      <vt:lpstr>For Starters</vt:lpstr>
      <vt:lpstr>Analyzing Original Data</vt:lpstr>
      <vt:lpstr>Up Next</vt:lpstr>
      <vt:lpstr>Predicting The Future</vt:lpstr>
      <vt:lpstr>PowerPoint Presentation</vt:lpstr>
      <vt:lpstr>Why Use A Time Series Model?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Competition</dc:title>
  <cp:lastModifiedBy>thacker lively</cp:lastModifiedBy>
  <cp:revision>1</cp:revision>
  <dcterms:modified xsi:type="dcterms:W3CDTF">2022-05-04T21:43:24Z</dcterms:modified>
</cp:coreProperties>
</file>