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
      <p:font typeface="Arv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426"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smtClean="0"/>
              <a:t>Secret Restaurant Review</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smtClean="0"/>
              <a:t>Matthew Earlywine</a:t>
            </a:r>
            <a:endParaRPr lang="en" dirty="0"/>
          </a:p>
          <a:p>
            <a:pPr marL="0" lvl="0" indent="0">
              <a:spcBef>
                <a:spcPts val="0"/>
              </a:spcBef>
              <a:buNone/>
            </a:pPr>
            <a:r>
              <a:rPr lang="en" dirty="0" smtClean="0"/>
              <a:t>@MatthewEarlywine </a:t>
            </a:r>
            <a:r>
              <a:rPr lang="en" dirty="0"/>
              <a:t>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lvl="0" indent="-285750">
              <a:spcBef>
                <a:spcPts val="0"/>
              </a:spcBef>
              <a:buFont typeface="Arial" panose="020B0604020202020204" pitchFamily="34" charset="0"/>
              <a:buChar char="•"/>
            </a:pPr>
            <a:r>
              <a:rPr lang="en" dirty="0" smtClean="0"/>
              <a:t>A web application designed to provide restauranteurs a way to have their establishments evaluated.</a:t>
            </a:r>
          </a:p>
          <a:p>
            <a:pPr marL="285750" lvl="0" indent="-285750">
              <a:spcBef>
                <a:spcPts val="0"/>
              </a:spcBef>
              <a:buFont typeface="Arial" panose="020B0604020202020204" pitchFamily="34" charset="0"/>
              <a:buChar char="•"/>
            </a:pPr>
            <a:r>
              <a:rPr lang="en" dirty="0" smtClean="0"/>
              <a:t>An owner submits a ticket for their restaurant to be critiqued, and a reviewer </a:t>
            </a:r>
            <a:r>
              <a:rPr lang="en" dirty="0" smtClean="0"/>
              <a:t> rates the restaurant according to any requested criteria.</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Basic authentication system for users to log in to the program.</a:t>
            </a:r>
          </a:p>
          <a:p>
            <a:pPr marL="457200" lvl="0" indent="-342900" rtl="0">
              <a:spcBef>
                <a:spcPts val="0"/>
              </a:spcBef>
              <a:spcAft>
                <a:spcPts val="0"/>
              </a:spcAft>
              <a:buSzPts val="1800"/>
              <a:buChar char="●"/>
            </a:pPr>
            <a:endParaRPr lang="en" dirty="0" smtClean="0"/>
          </a:p>
          <a:p>
            <a:pPr marL="457200" lvl="0" indent="-342900" rtl="0">
              <a:spcBef>
                <a:spcPts val="0"/>
              </a:spcBef>
              <a:spcAft>
                <a:spcPts val="0"/>
              </a:spcAft>
              <a:buSzPts val="1800"/>
              <a:buChar char="●"/>
            </a:pPr>
            <a:r>
              <a:rPr lang="en" dirty="0" smtClean="0"/>
              <a:t>Simple interface to leave reviews.</a:t>
            </a:r>
            <a:endParaRPr lang="en" dirty="0"/>
          </a:p>
          <a:p>
            <a:pPr marL="457200" lvl="0" indent="-342900" rtl="0">
              <a:spcBef>
                <a:spcPts val="0"/>
              </a:spcBef>
              <a:spcAft>
                <a:spcPts val="0"/>
              </a:spcAft>
              <a:buSzPts val="1800"/>
              <a:buChar char="●"/>
            </a:pPr>
            <a:endParaRPr lang="en" dirty="0" smtClean="0"/>
          </a:p>
          <a:p>
            <a:pPr marL="457200" lvl="0" indent="-342900" rtl="0">
              <a:spcBef>
                <a:spcPts val="0"/>
              </a:spcBef>
              <a:spcAft>
                <a:spcPts val="0"/>
              </a:spcAft>
              <a:buSzPts val="1800"/>
              <a:buChar char="●"/>
            </a:pPr>
            <a:r>
              <a:rPr lang="en" dirty="0" smtClean="0"/>
              <a:t>Authorized admins can delete old or false reviews.</a:t>
            </a:r>
            <a:endParaRPr lang="en" dirty="0"/>
          </a:p>
          <a:p>
            <a:pPr marL="457200" lvl="0" indent="-342900">
              <a:spcBef>
                <a:spcPts val="0"/>
              </a:spcBef>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lvl="0" indent="-285750">
              <a:spcBef>
                <a:spcPts val="0"/>
              </a:spcBef>
              <a:buFont typeface="Arial" panose="020B0604020202020204" pitchFamily="34" charset="0"/>
              <a:buChar char="•"/>
            </a:pPr>
            <a:r>
              <a:rPr lang="en" dirty="0" smtClean="0"/>
              <a:t>Useful for restauranteurs trying to gather data on their place of business: what’s working for them, what isn’t, what needs to be fixed right away.</a:t>
            </a:r>
          </a:p>
          <a:p>
            <a:pPr marL="285750" lvl="0" indent="-285750">
              <a:spcBef>
                <a:spcPts val="0"/>
              </a:spcBef>
              <a:buFont typeface="Arial" panose="020B0604020202020204" pitchFamily="34" charset="0"/>
              <a:buChar char="•"/>
            </a:pPr>
            <a:r>
              <a:rPr lang="en" dirty="0" smtClean="0"/>
              <a:t>Has firm seperations on what levels of access are necessary for various activities on site.</a:t>
            </a:r>
            <a:endParaRPr lang="en" dirty="0" smtClean="0"/>
          </a:p>
          <a:p>
            <a:pPr lvl="0">
              <a:spcBef>
                <a:spcPts val="0"/>
              </a:spcBef>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08845" y="415453"/>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53427" y="1755594"/>
            <a:ext cx="8222100" cy="2816405"/>
          </a:xfrm>
          <a:prstGeom prst="rect">
            <a:avLst/>
          </a:prstGeom>
        </p:spPr>
        <p:txBody>
          <a:bodyPr wrap="square" lIns="91425" tIns="91425" rIns="91425" bIns="91425" anchor="t" anchorCtr="0">
            <a:noAutofit/>
          </a:bodyPr>
          <a:lstStyle/>
          <a:p>
            <a:pPr marL="285750" lvl="0" indent="-285750">
              <a:spcBef>
                <a:spcPts val="0"/>
              </a:spcBef>
              <a:buFont typeface="Arial" panose="020B0604020202020204" pitchFamily="34" charset="0"/>
              <a:buChar char="•"/>
            </a:pPr>
            <a:r>
              <a:rPr lang="en" dirty="0" smtClean="0"/>
              <a:t>Has three main databases: User, Role, and Review.</a:t>
            </a:r>
          </a:p>
          <a:p>
            <a:pPr marL="285750" lvl="0" indent="-285750">
              <a:spcBef>
                <a:spcPts val="0"/>
              </a:spcBef>
              <a:buFont typeface="Arial" panose="020B0604020202020204" pitchFamily="34" charset="0"/>
              <a:buChar char="•"/>
            </a:pPr>
            <a:r>
              <a:rPr lang="en" dirty="0" smtClean="0"/>
              <a:t>User maintains the basic records of site membership: user names, passwords, and associated roles.</a:t>
            </a:r>
          </a:p>
          <a:p>
            <a:pPr marL="285750" lvl="0" indent="-285750">
              <a:spcBef>
                <a:spcPts val="0"/>
              </a:spcBef>
              <a:buFont typeface="Arial" panose="020B0604020202020204" pitchFamily="34" charset="0"/>
              <a:buChar char="•"/>
            </a:pPr>
            <a:r>
              <a:rPr lang="en" dirty="0" smtClean="0"/>
              <a:t>Role keeps a list of all role types, which are associated with varying permissions on the site.</a:t>
            </a:r>
          </a:p>
          <a:p>
            <a:pPr marL="285750" lvl="0" indent="-285750">
              <a:spcBef>
                <a:spcPts val="0"/>
              </a:spcBef>
              <a:buFont typeface="Arial" panose="020B0604020202020204" pitchFamily="34" charset="0"/>
              <a:buChar char="•"/>
            </a:pPr>
            <a:r>
              <a:rPr lang="en" dirty="0" smtClean="0"/>
              <a:t>Review has the actual restaurant reviews recorded down.</a:t>
            </a:r>
          </a:p>
          <a:p>
            <a:pPr lvl="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Java</a:t>
            </a:r>
            <a:endParaRPr lang="en" dirty="0"/>
          </a:p>
          <a:p>
            <a:pPr marL="457200" lvl="0" indent="-342900" rtl="0">
              <a:spcBef>
                <a:spcPts val="0"/>
              </a:spcBef>
              <a:spcAft>
                <a:spcPts val="0"/>
              </a:spcAft>
              <a:buSzPts val="1800"/>
              <a:buChar char="●"/>
            </a:pPr>
            <a:r>
              <a:rPr lang="en" dirty="0" smtClean="0"/>
              <a:t>Angular</a:t>
            </a:r>
            <a:endParaRPr lang="en" dirty="0"/>
          </a:p>
          <a:p>
            <a:pPr marL="457200" lvl="0" indent="-342900" rtl="0">
              <a:spcBef>
                <a:spcPts val="0"/>
              </a:spcBef>
              <a:spcAft>
                <a:spcPts val="0"/>
              </a:spcAft>
              <a:buSzPts val="1800"/>
              <a:buChar char="●"/>
            </a:pPr>
            <a:r>
              <a:rPr lang="en" dirty="0" smtClean="0"/>
              <a:t>Thymeleaf</a:t>
            </a:r>
            <a:endParaRPr lang="en" dirty="0"/>
          </a:p>
          <a:p>
            <a:pPr marL="457200" lvl="0" indent="-342900" rtl="0">
              <a:spcBef>
                <a:spcPts val="0"/>
              </a:spcBef>
              <a:spcAft>
                <a:spcPts val="0"/>
              </a:spcAft>
              <a:buSzPts val="1800"/>
              <a:buChar char="●"/>
            </a:pPr>
            <a:r>
              <a:rPr lang="en" dirty="0" smtClean="0"/>
              <a:t>MySQL</a:t>
            </a:r>
            <a:endParaRPr lang="en" dirty="0"/>
          </a:p>
          <a:p>
            <a:pPr marL="457200" lvl="0" indent="-342900">
              <a:spcBef>
                <a:spcPts val="0"/>
              </a:spcBef>
              <a:buSzPts val="1800"/>
              <a:buChar char="●"/>
            </a:pPr>
            <a:r>
              <a:rPr lang="en" dirty="0" smtClean="0"/>
              <a:t>Spring Security</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More about SQL</a:t>
            </a:r>
          </a:p>
          <a:p>
            <a:pPr marL="457200" lvl="0" indent="-342900" rtl="0">
              <a:spcBef>
                <a:spcPts val="0"/>
              </a:spcBef>
              <a:spcAft>
                <a:spcPts val="0"/>
              </a:spcAft>
              <a:buSzPts val="1800"/>
              <a:buChar char="●"/>
            </a:pPr>
            <a:r>
              <a:rPr lang="en" dirty="0" smtClean="0"/>
              <a:t>Manipulation of Thymeleaf code for new template view outcomes.</a:t>
            </a:r>
            <a:endParaRPr lang="en" dirty="0"/>
          </a:p>
          <a:p>
            <a:pPr marL="457200" lvl="0" indent="-342900" rtl="0">
              <a:spcBef>
                <a:spcPts val="0"/>
              </a:spcBef>
              <a:spcAft>
                <a:spcPts val="0"/>
              </a:spcAft>
              <a:buSzPts val="1800"/>
              <a:buChar char="●"/>
            </a:pPr>
            <a:r>
              <a:rPr lang="en" dirty="0" smtClean="0"/>
              <a:t>Authorization techniques, specifically in the Spring Security method.</a:t>
            </a:r>
            <a:endParaRPr lang="en" dirty="0"/>
          </a:p>
          <a:p>
            <a:pPr marL="457200" lvl="0" indent="-342900" rtl="0">
              <a:spcBef>
                <a:spcPts val="0"/>
              </a:spcBef>
              <a:buSzPts val="1800"/>
              <a:buChar char="●"/>
            </a:pPr>
            <a:r>
              <a:rPr lang="en" dirty="0" smtClean="0"/>
              <a:t>Discovered that not all authentication and authorization methodologies are compatible with each other.</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Will research further CodeJava and Amigoscode tutorials on:</a:t>
            </a:r>
          </a:p>
          <a:p>
            <a:pPr marL="457200" lvl="0" indent="-342900" rtl="0">
              <a:spcBef>
                <a:spcPts val="0"/>
              </a:spcBef>
              <a:spcAft>
                <a:spcPts val="0"/>
              </a:spcAft>
              <a:buSzPts val="1800"/>
              <a:buChar char="●"/>
            </a:pPr>
            <a:r>
              <a:rPr lang="en" dirty="0" smtClean="0"/>
              <a:t>Adding another role for clients employing the app to get their restaurants reviewed.</a:t>
            </a:r>
          </a:p>
          <a:p>
            <a:pPr marL="457200" lvl="0" indent="-342900" rtl="0">
              <a:spcBef>
                <a:spcPts val="0"/>
              </a:spcBef>
              <a:spcAft>
                <a:spcPts val="0"/>
              </a:spcAft>
              <a:buSzPts val="1800"/>
              <a:buChar char="●"/>
            </a:pPr>
            <a:r>
              <a:rPr lang="en" dirty="0" smtClean="0"/>
              <a:t>Increased functionality </a:t>
            </a:r>
            <a:r>
              <a:rPr lang="en" smtClean="0"/>
              <a:t>for review pages (list sorts, outside links).</a:t>
            </a:r>
            <a:endParaRPr lang="en" dirty="0" smtClean="0"/>
          </a:p>
          <a:p>
            <a:pPr marL="457200" lvl="0" indent="-342900" rtl="0">
              <a:spcBef>
                <a:spcPts val="0"/>
              </a:spcBef>
              <a:spcAft>
                <a:spcPts val="0"/>
              </a:spcAft>
              <a:buSzPts val="1800"/>
              <a:buChar char="●"/>
            </a:pPr>
            <a:r>
              <a:rPr lang="en" dirty="0" smtClean="0"/>
              <a:t>Create a ‘Change Username/Password’ capability.</a:t>
            </a:r>
            <a:endParaRPr lang="en" dirty="0"/>
          </a:p>
          <a:p>
            <a:pPr marL="457200" lvl="0" indent="-342900">
              <a:spcBef>
                <a:spcPts val="0"/>
              </a:spcBef>
              <a:buSzPts val="1800"/>
              <a:buChar char="●"/>
            </a:pPr>
            <a:r>
              <a:rPr lang="en" dirty="0" smtClean="0"/>
              <a:t>Learning about and creating an e-mail response system (for Admin authorization requests, lost passwords, etc.)</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361</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Roboto</vt:lpstr>
      <vt:lpstr>Arvo</vt:lpstr>
      <vt:lpstr>Material</vt:lpstr>
      <vt:lpstr>Secret Restaurant Review</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Matthew Earlywine</cp:lastModifiedBy>
  <cp:revision>7</cp:revision>
  <dcterms:modified xsi:type="dcterms:W3CDTF">2021-09-20T03:01:33Z</dcterms:modified>
</cp:coreProperties>
</file>