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49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0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6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71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576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47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75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43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80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7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3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4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0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0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4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9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4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75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5B3E-C2B3-4638-BC0D-55E050CF6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Film 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272B0-3171-437B-8712-F89625AA8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Group 4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440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Javadocs</a:t>
            </a:r>
            <a:r>
              <a:rPr lang="en-US" dirty="0"/>
              <a:t> are complete and accurate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75C1996-F62C-4B03-9EE0-67EBE050A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398" y="2097088"/>
            <a:ext cx="9326027" cy="363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of appropriate programming constructs to retrieve and store data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26FAFB1-2AA7-4226-9E41-1F38510D4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2027" y="2640543"/>
            <a:ext cx="5464772" cy="275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Use of appropriate programming constructs to build a suitable user interface, including display areas, buttons, lists and icons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E2FEA0E-FB2F-4CFB-A398-AAE7D40BF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902" y="2167459"/>
            <a:ext cx="7871020" cy="322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05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Appropriate good practices: </a:t>
            </a:r>
            <a:br>
              <a:rPr lang="en-US" dirty="0"/>
            </a:br>
            <a:r>
              <a:rPr lang="en-US" dirty="0"/>
              <a:t>action listener implementation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4846FE0-5DBB-45A9-BF81-BB8E2684D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906" y="2544997"/>
            <a:ext cx="7340188" cy="279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2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pattern: Singleton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5C57319-021A-4D12-97A7-B09B3BE69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6200" y="2749403"/>
            <a:ext cx="4256426" cy="254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16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Graphical user interface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5A97259-F3C6-4B19-86F8-ECE8C0F20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915" y="1952679"/>
            <a:ext cx="6614169" cy="412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36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Model-View-Control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2B13865-D69E-41E1-8385-0B36FC0FC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2956" y="2249488"/>
            <a:ext cx="4342914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71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Nicely Formatted text </a:t>
            </a:r>
            <a:br>
              <a:rPr lang="en-US" dirty="0"/>
            </a:br>
            <a:r>
              <a:rPr lang="en-US" dirty="0"/>
              <a:t>and a clean readable </a:t>
            </a:r>
            <a:r>
              <a:rPr lang="en-US" dirty="0" err="1"/>
              <a:t>ui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730FE67-B959-4871-B127-CBBA3FE7E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3781" y="2249488"/>
            <a:ext cx="5641264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80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Formal Storage and information retrieval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9674AC-51BE-4D99-B80F-6C14C7B45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412" y="1926386"/>
            <a:ext cx="4689999" cy="445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20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038921"/>
          </a:xfrm>
        </p:spPr>
        <p:txBody>
          <a:bodyPr/>
          <a:lstStyle/>
          <a:p>
            <a:pPr algn="ctr"/>
            <a:r>
              <a:rPr lang="en-US" dirty="0"/>
              <a:t>Software executes with no crashes or major glitches...</a:t>
            </a:r>
          </a:p>
        </p:txBody>
      </p:sp>
    </p:spTree>
    <p:extLst>
      <p:ext uri="{BB962C8B-B14F-4D97-AF65-F5344CB8AC3E}">
        <p14:creationId xmlns:p14="http://schemas.microsoft.com/office/powerpoint/2010/main" val="421438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5A61-F2BD-4E72-89C3-0190678ED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584929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Project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4404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Developed in Java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E53F8E-D52B-4FDB-BFE8-E4B8A0561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224" y="2249488"/>
            <a:ext cx="6296377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9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of Inheritance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E733AE-4280-4398-AF06-FAFFB5665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076" y="2248391"/>
            <a:ext cx="9474671" cy="17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3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of Interfaces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15EAC1B-271D-47F3-A308-687F75B0A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690" y="2543914"/>
            <a:ext cx="9154620" cy="26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6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of Packages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B00D1F8-29A8-4895-8B7A-0D4A7E297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892" y="2401123"/>
            <a:ext cx="7073040" cy="270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1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Proper use of modifiers</a:t>
            </a:r>
            <a:br>
              <a:rPr lang="en-US" dirty="0"/>
            </a:br>
            <a:r>
              <a:rPr lang="en-US" dirty="0"/>
              <a:t>(Visibility, final &amp; abstract)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651E604-D843-4B00-A60E-1B621BE68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447" y="2328821"/>
            <a:ext cx="8515930" cy="327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8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of Exception Handling </a:t>
            </a:r>
            <a:br>
              <a:rPr lang="en-US" dirty="0"/>
            </a:br>
            <a:r>
              <a:rPr lang="en-US" dirty="0"/>
              <a:t>and Error checking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A37B13D-B55C-4749-A39B-EE437E581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403" y="2440592"/>
            <a:ext cx="8089193" cy="255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9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405-2941-4E0C-B11C-62C53A5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of appropriate collection data structures and their iterators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DDBB5CC-4E6B-41AE-B2BB-DB8032841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144" y="2417481"/>
            <a:ext cx="9061712" cy="23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46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683</TotalTime>
  <Words>102</Words>
  <Application>Microsoft Office PowerPoint</Application>
  <PresentationFormat>Widescreen</PresentationFormat>
  <Paragraphs>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Circuit</vt:lpstr>
      <vt:lpstr>Film Finder</vt:lpstr>
      <vt:lpstr>Project Requirements</vt:lpstr>
      <vt:lpstr>Software Developed in Java</vt:lpstr>
      <vt:lpstr>Use of Inheritance</vt:lpstr>
      <vt:lpstr>Use of Interfaces</vt:lpstr>
      <vt:lpstr>Use of Packages</vt:lpstr>
      <vt:lpstr>Proper use of modifiers (Visibility, final &amp; abstract)</vt:lpstr>
      <vt:lpstr>Use of Exception Handling  and Error checking</vt:lpstr>
      <vt:lpstr>Use of appropriate collection data structures and their iterators</vt:lpstr>
      <vt:lpstr>Javadocs are complete and accurate</vt:lpstr>
      <vt:lpstr>Use of appropriate programming constructs to retrieve and store data</vt:lpstr>
      <vt:lpstr>Use of appropriate programming constructs to build a suitable user interface, including display areas, buttons, lists and icons</vt:lpstr>
      <vt:lpstr>Appropriate good practices:  action listener implementation</vt:lpstr>
      <vt:lpstr>Design pattern: Singleton</vt:lpstr>
      <vt:lpstr>Graphical user interface</vt:lpstr>
      <vt:lpstr>Model-View-Control</vt:lpstr>
      <vt:lpstr>Nicely Formatted text  and a clean readable ui</vt:lpstr>
      <vt:lpstr>Formal Storage and information retrieval</vt:lpstr>
      <vt:lpstr>Software executes with no crashes or major glitches...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 Finder</dc:title>
  <dc:creator>Erik Failing</dc:creator>
  <cp:lastModifiedBy>Erik Failing</cp:lastModifiedBy>
  <cp:revision>4</cp:revision>
  <dcterms:created xsi:type="dcterms:W3CDTF">2019-12-03T03:38:34Z</dcterms:created>
  <dcterms:modified xsi:type="dcterms:W3CDTF">2019-12-03T15:01:42Z</dcterms:modified>
</cp:coreProperties>
</file>