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5876F-6E71-4420-A10D-5A212A9F2C58}" v="40" dt="2019-12-03T04:48:30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Failing" userId="779e96b19cc7e037" providerId="LiveId" clId="{E765876F-6E71-4420-A10D-5A212A9F2C58}"/>
    <pc:docChg chg="undo custSel addSld delSld modSld sldOrd">
      <pc:chgData name="Erik Failing" userId="779e96b19cc7e037" providerId="LiveId" clId="{E765876F-6E71-4420-A10D-5A212A9F2C58}" dt="2019-12-03T04:51:10.497" v="911" actId="2696"/>
      <pc:docMkLst>
        <pc:docMk/>
      </pc:docMkLst>
      <pc:sldChg chg="addSp delSp modSp">
        <pc:chgData name="Erik Failing" userId="779e96b19cc7e037" providerId="LiveId" clId="{E765876F-6E71-4420-A10D-5A212A9F2C58}" dt="2019-12-03T03:59:03.268" v="5" actId="14100"/>
        <pc:sldMkLst>
          <pc:docMk/>
          <pc:sldMk cId="2951192427" sldId="258"/>
        </pc:sldMkLst>
        <pc:spChg chg="del">
          <ac:chgData name="Erik Failing" userId="779e96b19cc7e037" providerId="LiveId" clId="{E765876F-6E71-4420-A10D-5A212A9F2C58}" dt="2019-12-03T03:58:14.922" v="0"/>
          <ac:spMkLst>
            <pc:docMk/>
            <pc:sldMk cId="2951192427" sldId="258"/>
            <ac:spMk id="3" creationId="{EB013F8D-5348-4520-890C-D30C380439EE}"/>
          </ac:spMkLst>
        </pc:spChg>
        <pc:picChg chg="add mod">
          <ac:chgData name="Erik Failing" userId="779e96b19cc7e037" providerId="LiveId" clId="{E765876F-6E71-4420-A10D-5A212A9F2C58}" dt="2019-12-03T03:59:03.268" v="5" actId="14100"/>
          <ac:picMkLst>
            <pc:docMk/>
            <pc:sldMk cId="2951192427" sldId="258"/>
            <ac:picMk id="4" creationId="{F5E53F8E-D52B-4FDB-BFE8-E4B8A056158B}"/>
          </ac:picMkLst>
        </pc:picChg>
      </pc:sldChg>
      <pc:sldChg chg="addSp delSp modSp add">
        <pc:chgData name="Erik Failing" userId="779e96b19cc7e037" providerId="LiveId" clId="{E765876F-6E71-4420-A10D-5A212A9F2C58}" dt="2019-12-03T04:00:04.220" v="50" actId="20577"/>
        <pc:sldMkLst>
          <pc:docMk/>
          <pc:sldMk cId="2389237922" sldId="259"/>
        </pc:sldMkLst>
        <pc:spChg chg="mod">
          <ac:chgData name="Erik Failing" userId="779e96b19cc7e037" providerId="LiveId" clId="{E765876F-6E71-4420-A10D-5A212A9F2C58}" dt="2019-12-03T04:00:04.220" v="50" actId="20577"/>
          <ac:spMkLst>
            <pc:docMk/>
            <pc:sldMk cId="2389237922" sldId="259"/>
            <ac:spMk id="2" creationId="{0BDDC405-2941-4E0C-B11C-62C53A5F5825}"/>
          </ac:spMkLst>
        </pc:spChg>
        <pc:spChg chg="add mod">
          <ac:chgData name="Erik Failing" userId="779e96b19cc7e037" providerId="LiveId" clId="{E765876F-6E71-4420-A10D-5A212A9F2C58}" dt="2019-12-03T03:59:37.037" v="32" actId="478"/>
          <ac:spMkLst>
            <pc:docMk/>
            <pc:sldMk cId="2389237922" sldId="259"/>
            <ac:spMk id="5" creationId="{ED4C49E5-877F-43DE-A79D-2494AAD5693A}"/>
          </ac:spMkLst>
        </pc:spChg>
        <pc:picChg chg="del">
          <ac:chgData name="Erik Failing" userId="779e96b19cc7e037" providerId="LiveId" clId="{E765876F-6E71-4420-A10D-5A212A9F2C58}" dt="2019-12-03T03:59:37.037" v="32" actId="478"/>
          <ac:picMkLst>
            <pc:docMk/>
            <pc:sldMk cId="2389237922" sldId="259"/>
            <ac:picMk id="4" creationId="{F5E53F8E-D52B-4FDB-BFE8-E4B8A056158B}"/>
          </ac:picMkLst>
        </pc:picChg>
      </pc:sldChg>
      <pc:sldChg chg="addSp delSp modSp add">
        <pc:chgData name="Erik Failing" userId="779e96b19cc7e037" providerId="LiveId" clId="{E765876F-6E71-4420-A10D-5A212A9F2C58}" dt="2019-12-03T04:02:19.862" v="72" actId="1076"/>
        <pc:sldMkLst>
          <pc:docMk/>
          <pc:sldMk cId="1883468768" sldId="260"/>
        </pc:sldMkLst>
        <pc:spChg chg="mod">
          <ac:chgData name="Erik Failing" userId="779e96b19cc7e037" providerId="LiveId" clId="{E765876F-6E71-4420-A10D-5A212A9F2C58}" dt="2019-12-03T04:00:09.208" v="57" actId="20577"/>
          <ac:spMkLst>
            <pc:docMk/>
            <pc:sldMk cId="1883468768" sldId="260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02:03.054" v="68"/>
          <ac:spMkLst>
            <pc:docMk/>
            <pc:sldMk cId="1883468768" sldId="260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02:19.862" v="72" actId="1076"/>
          <ac:picMkLst>
            <pc:docMk/>
            <pc:sldMk cId="1883468768" sldId="260"/>
            <ac:picMk id="3" creationId="{615EAC1B-271D-47F3-A308-687F75B0AF8C}"/>
          </ac:picMkLst>
        </pc:picChg>
      </pc:sldChg>
      <pc:sldChg chg="addSp delSp modSp add">
        <pc:chgData name="Erik Failing" userId="779e96b19cc7e037" providerId="LiveId" clId="{E765876F-6E71-4420-A10D-5A212A9F2C58}" dt="2019-12-03T04:03:37.337" v="76" actId="1076"/>
        <pc:sldMkLst>
          <pc:docMk/>
          <pc:sldMk cId="3003714386" sldId="261"/>
        </pc:sldMkLst>
        <pc:spChg chg="mod">
          <ac:chgData name="Erik Failing" userId="779e96b19cc7e037" providerId="LiveId" clId="{E765876F-6E71-4420-A10D-5A212A9F2C58}" dt="2019-12-03T04:00:25.942" v="66" actId="20577"/>
          <ac:spMkLst>
            <pc:docMk/>
            <pc:sldMk cId="3003714386" sldId="261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03:24.757" v="73"/>
          <ac:spMkLst>
            <pc:docMk/>
            <pc:sldMk cId="3003714386" sldId="261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03:37.337" v="76" actId="1076"/>
          <ac:picMkLst>
            <pc:docMk/>
            <pc:sldMk cId="3003714386" sldId="261"/>
            <ac:picMk id="3" creationId="{BB00D1F8-29A8-4895-8B7A-0D4A7E297CDB}"/>
          </ac:picMkLst>
        </pc:picChg>
      </pc:sldChg>
      <pc:sldChg chg="addSp delSp modSp add">
        <pc:chgData name="Erik Failing" userId="779e96b19cc7e037" providerId="LiveId" clId="{E765876F-6E71-4420-A10D-5A212A9F2C58}" dt="2019-12-03T04:06:46.799" v="182" actId="1076"/>
        <pc:sldMkLst>
          <pc:docMk/>
          <pc:sldMk cId="765182342" sldId="262"/>
        </pc:sldMkLst>
        <pc:spChg chg="mod">
          <ac:chgData name="Erik Failing" userId="779e96b19cc7e037" providerId="LiveId" clId="{E765876F-6E71-4420-A10D-5A212A9F2C58}" dt="2019-12-03T04:04:51.237" v="178" actId="20577"/>
          <ac:spMkLst>
            <pc:docMk/>
            <pc:sldMk cId="765182342" sldId="262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06:31.900" v="179"/>
          <ac:spMkLst>
            <pc:docMk/>
            <pc:sldMk cId="765182342" sldId="262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06:46.799" v="182" actId="1076"/>
          <ac:picMkLst>
            <pc:docMk/>
            <pc:sldMk cId="765182342" sldId="262"/>
            <ac:picMk id="3" creationId="{5651E604-D843-4B00-A60E-1B621BE68344}"/>
          </ac:picMkLst>
        </pc:picChg>
      </pc:sldChg>
      <pc:sldChg chg="addSp delSp modSp add ord">
        <pc:chgData name="Erik Failing" userId="779e96b19cc7e037" providerId="LiveId" clId="{E765876F-6E71-4420-A10D-5A212A9F2C58}" dt="2019-12-03T04:10:38.490" v="228" actId="1076"/>
        <pc:sldMkLst>
          <pc:docMk/>
          <pc:sldMk cId="3043894496" sldId="263"/>
        </pc:sldMkLst>
        <pc:spChg chg="mod">
          <ac:chgData name="Erik Failing" userId="779e96b19cc7e037" providerId="LiveId" clId="{E765876F-6E71-4420-A10D-5A212A9F2C58}" dt="2019-12-03T04:08:56.353" v="223" actId="20577"/>
          <ac:spMkLst>
            <pc:docMk/>
            <pc:sldMk cId="3043894496" sldId="263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10:28.461" v="224"/>
          <ac:spMkLst>
            <pc:docMk/>
            <pc:sldMk cId="3043894496" sldId="263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10:38.490" v="228" actId="1076"/>
          <ac:picMkLst>
            <pc:docMk/>
            <pc:sldMk cId="3043894496" sldId="263"/>
            <ac:picMk id="3" creationId="{AA37B13D-B55C-4749-A39B-EE437E58123B}"/>
          </ac:picMkLst>
        </pc:picChg>
      </pc:sldChg>
      <pc:sldChg chg="addSp delSp modSp add">
        <pc:chgData name="Erik Failing" userId="779e96b19cc7e037" providerId="LiveId" clId="{E765876F-6E71-4420-A10D-5A212A9F2C58}" dt="2019-12-03T04:20:35.192" v="308" actId="1076"/>
        <pc:sldMkLst>
          <pc:docMk/>
          <pc:sldMk cId="874446363" sldId="264"/>
        </pc:sldMkLst>
        <pc:spChg chg="mod">
          <ac:chgData name="Erik Failing" userId="779e96b19cc7e037" providerId="LiveId" clId="{E765876F-6E71-4420-A10D-5A212A9F2C58}" dt="2019-12-03T04:16:35.765" v="301" actId="20577"/>
          <ac:spMkLst>
            <pc:docMk/>
            <pc:sldMk cId="874446363" sldId="264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20:06.883" v="302"/>
          <ac:spMkLst>
            <pc:docMk/>
            <pc:sldMk cId="874446363" sldId="264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20:35.192" v="308" actId="1076"/>
          <ac:picMkLst>
            <pc:docMk/>
            <pc:sldMk cId="874446363" sldId="264"/>
            <ac:picMk id="3" creationId="{1DDBB5CC-4E6B-41AE-B2BB-DB8032841720}"/>
          </ac:picMkLst>
        </pc:picChg>
      </pc:sldChg>
      <pc:sldChg chg="addSp delSp modSp add">
        <pc:chgData name="Erik Failing" userId="779e96b19cc7e037" providerId="LiveId" clId="{E765876F-6E71-4420-A10D-5A212A9F2C58}" dt="2019-12-03T04:22:01.990" v="345" actId="1076"/>
        <pc:sldMkLst>
          <pc:docMk/>
          <pc:sldMk cId="355686553" sldId="265"/>
        </pc:sldMkLst>
        <pc:spChg chg="mod">
          <ac:chgData name="Erik Failing" userId="779e96b19cc7e037" providerId="LiveId" clId="{E765876F-6E71-4420-A10D-5A212A9F2C58}" dt="2019-12-03T04:21:08.975" v="342" actId="20577"/>
          <ac:spMkLst>
            <pc:docMk/>
            <pc:sldMk cId="355686553" sldId="265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21:54.373" v="343"/>
          <ac:spMkLst>
            <pc:docMk/>
            <pc:sldMk cId="355686553" sldId="265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22:01.990" v="345" actId="1076"/>
          <ac:picMkLst>
            <pc:docMk/>
            <pc:sldMk cId="355686553" sldId="265"/>
            <ac:picMk id="3" creationId="{E75C1996-F62C-4B03-9EE0-67EBE050A24D}"/>
          </ac:picMkLst>
        </pc:picChg>
      </pc:sldChg>
      <pc:sldChg chg="addSp delSp modSp add">
        <pc:chgData name="Erik Failing" userId="779e96b19cc7e037" providerId="LiveId" clId="{E765876F-6E71-4420-A10D-5A212A9F2C58}" dt="2019-12-03T04:26:54.471" v="426" actId="1076"/>
        <pc:sldMkLst>
          <pc:docMk/>
          <pc:sldMk cId="267881032" sldId="266"/>
        </pc:sldMkLst>
        <pc:spChg chg="mod">
          <ac:chgData name="Erik Failing" userId="779e96b19cc7e037" providerId="LiveId" clId="{E765876F-6E71-4420-A10D-5A212A9F2C58}" dt="2019-12-03T04:22:49.166" v="421" actId="20577"/>
          <ac:spMkLst>
            <pc:docMk/>
            <pc:sldMk cId="267881032" sldId="266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26:41.797" v="422"/>
          <ac:spMkLst>
            <pc:docMk/>
            <pc:sldMk cId="267881032" sldId="266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26:54.471" v="426" actId="1076"/>
          <ac:picMkLst>
            <pc:docMk/>
            <pc:sldMk cId="267881032" sldId="266"/>
            <ac:picMk id="3" creationId="{D26FAFB1-2AA7-4226-9E41-1F38510D4425}"/>
          </ac:picMkLst>
        </pc:picChg>
      </pc:sldChg>
      <pc:sldChg chg="addSp delSp modSp add">
        <pc:chgData name="Erik Failing" userId="779e96b19cc7e037" providerId="LiveId" clId="{E765876F-6E71-4420-A10D-5A212A9F2C58}" dt="2019-12-03T04:30:37.335" v="550" actId="20577"/>
        <pc:sldMkLst>
          <pc:docMk/>
          <pc:sldMk cId="3191505633" sldId="267"/>
        </pc:sldMkLst>
        <pc:spChg chg="mod">
          <ac:chgData name="Erik Failing" userId="779e96b19cc7e037" providerId="LiveId" clId="{E765876F-6E71-4420-A10D-5A212A9F2C58}" dt="2019-12-03T04:30:37.335" v="550" actId="20577"/>
          <ac:spMkLst>
            <pc:docMk/>
            <pc:sldMk cId="3191505633" sldId="267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28:27.853" v="427"/>
          <ac:spMkLst>
            <pc:docMk/>
            <pc:sldMk cId="3191505633" sldId="267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28:37.327" v="429" actId="1076"/>
          <ac:picMkLst>
            <pc:docMk/>
            <pc:sldMk cId="3191505633" sldId="267"/>
            <ac:picMk id="3" creationId="{8E2FEA0E-FB2F-4CFB-A398-AAE7D40BFD51}"/>
          </ac:picMkLst>
        </pc:picChg>
      </pc:sldChg>
      <pc:sldChg chg="addSp delSp modSp add">
        <pc:chgData name="Erik Failing" userId="779e96b19cc7e037" providerId="LiveId" clId="{E765876F-6E71-4420-A10D-5A212A9F2C58}" dt="2019-12-03T04:35:09.820" v="682" actId="20577"/>
        <pc:sldMkLst>
          <pc:docMk/>
          <pc:sldMk cId="2104316755" sldId="268"/>
        </pc:sldMkLst>
        <pc:spChg chg="mod">
          <ac:chgData name="Erik Failing" userId="779e96b19cc7e037" providerId="LiveId" clId="{E765876F-6E71-4420-A10D-5A212A9F2C58}" dt="2019-12-03T04:35:09.820" v="682" actId="20577"/>
          <ac:spMkLst>
            <pc:docMk/>
            <pc:sldMk cId="2104316755" sldId="268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34:32.875" v="666"/>
          <ac:spMkLst>
            <pc:docMk/>
            <pc:sldMk cId="2104316755" sldId="268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34:39.926" v="668" actId="1076"/>
          <ac:picMkLst>
            <pc:docMk/>
            <pc:sldMk cId="2104316755" sldId="268"/>
            <ac:picMk id="3" creationId="{D5C57319-021A-4D12-97A7-B09B3BE695C1}"/>
          </ac:picMkLst>
        </pc:picChg>
      </pc:sldChg>
      <pc:sldChg chg="addSp delSp modSp add">
        <pc:chgData name="Erik Failing" userId="779e96b19cc7e037" providerId="LiveId" clId="{E765876F-6E71-4420-A10D-5A212A9F2C58}" dt="2019-12-03T04:38:07.797" v="713" actId="1076"/>
        <pc:sldMkLst>
          <pc:docMk/>
          <pc:sldMk cId="3551936232" sldId="269"/>
        </pc:sldMkLst>
        <pc:spChg chg="mod">
          <ac:chgData name="Erik Failing" userId="779e96b19cc7e037" providerId="LiveId" clId="{E765876F-6E71-4420-A10D-5A212A9F2C58}" dt="2019-12-03T04:37:38.890" v="710" actId="20577"/>
          <ac:spMkLst>
            <pc:docMk/>
            <pc:sldMk cId="3551936232" sldId="269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38:02.534" v="711"/>
          <ac:spMkLst>
            <pc:docMk/>
            <pc:sldMk cId="3551936232" sldId="269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38:07.797" v="713" actId="1076"/>
          <ac:picMkLst>
            <pc:docMk/>
            <pc:sldMk cId="3551936232" sldId="269"/>
            <ac:picMk id="3" creationId="{55A97259-F3C6-4B19-86F8-ECE8C0F2003B}"/>
          </ac:picMkLst>
        </pc:picChg>
      </pc:sldChg>
      <pc:sldChg chg="addSp delSp modSp add">
        <pc:chgData name="Erik Failing" userId="779e96b19cc7e037" providerId="LiveId" clId="{E765876F-6E71-4420-A10D-5A212A9F2C58}" dt="2019-12-03T04:39:30.705" v="734" actId="1076"/>
        <pc:sldMkLst>
          <pc:docMk/>
          <pc:sldMk cId="4116071973" sldId="270"/>
        </pc:sldMkLst>
        <pc:spChg chg="mod">
          <ac:chgData name="Erik Failing" userId="779e96b19cc7e037" providerId="LiveId" clId="{E765876F-6E71-4420-A10D-5A212A9F2C58}" dt="2019-12-03T04:38:32.196" v="731" actId="20577"/>
          <ac:spMkLst>
            <pc:docMk/>
            <pc:sldMk cId="4116071973" sldId="270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39:23.156" v="732"/>
          <ac:spMkLst>
            <pc:docMk/>
            <pc:sldMk cId="4116071973" sldId="270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39:30.705" v="734" actId="1076"/>
          <ac:picMkLst>
            <pc:docMk/>
            <pc:sldMk cId="4116071973" sldId="270"/>
            <ac:picMk id="3" creationId="{72B13865-D69E-41E1-8385-0B36FC0FCB81}"/>
          </ac:picMkLst>
        </pc:picChg>
      </pc:sldChg>
      <pc:sldChg chg="addSp delSp modSp add ord">
        <pc:chgData name="Erik Failing" userId="779e96b19cc7e037" providerId="LiveId" clId="{E765876F-6E71-4420-A10D-5A212A9F2C58}" dt="2019-12-03T04:34:45.885" v="670" actId="1076"/>
        <pc:sldMkLst>
          <pc:docMk/>
          <pc:sldMk cId="491521624" sldId="271"/>
        </pc:sldMkLst>
        <pc:spChg chg="mod">
          <ac:chgData name="Erik Failing" userId="779e96b19cc7e037" providerId="LiveId" clId="{E765876F-6E71-4420-A10D-5A212A9F2C58}" dt="2019-12-03T04:32:06.844" v="616" actId="20577"/>
          <ac:spMkLst>
            <pc:docMk/>
            <pc:sldMk cId="491521624" sldId="271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32:59.615" v="617"/>
          <ac:spMkLst>
            <pc:docMk/>
            <pc:sldMk cId="491521624" sldId="271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34:45.885" v="670" actId="1076"/>
          <ac:picMkLst>
            <pc:docMk/>
            <pc:sldMk cId="491521624" sldId="271"/>
            <ac:picMk id="3" creationId="{34846FE0-5DBB-45A9-BF81-BB8E2684D13A}"/>
          </ac:picMkLst>
        </pc:picChg>
      </pc:sldChg>
      <pc:sldChg chg="addSp delSp modSp add">
        <pc:chgData name="Erik Failing" userId="779e96b19cc7e037" providerId="LiveId" clId="{E765876F-6E71-4420-A10D-5A212A9F2C58}" dt="2019-12-03T04:41:13.965" v="785" actId="1076"/>
        <pc:sldMkLst>
          <pc:docMk/>
          <pc:sldMk cId="1217980689" sldId="272"/>
        </pc:sldMkLst>
        <pc:spChg chg="mod">
          <ac:chgData name="Erik Failing" userId="779e96b19cc7e037" providerId="LiveId" clId="{E765876F-6E71-4420-A10D-5A212A9F2C58}" dt="2019-12-03T04:41:04.821" v="782" actId="20577"/>
          <ac:spMkLst>
            <pc:docMk/>
            <pc:sldMk cId="1217980689" sldId="272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41:08.229" v="783"/>
          <ac:spMkLst>
            <pc:docMk/>
            <pc:sldMk cId="1217980689" sldId="272"/>
            <ac:spMk id="5" creationId="{ED4C49E5-877F-43DE-A79D-2494AAD5693A}"/>
          </ac:spMkLst>
        </pc:spChg>
        <pc:picChg chg="add mod">
          <ac:chgData name="Erik Failing" userId="779e96b19cc7e037" providerId="LiveId" clId="{E765876F-6E71-4420-A10D-5A212A9F2C58}" dt="2019-12-03T04:41:13.965" v="785" actId="1076"/>
          <ac:picMkLst>
            <pc:docMk/>
            <pc:sldMk cId="1217980689" sldId="272"/>
            <ac:picMk id="3" creationId="{A730FE67-B959-4871-B127-CBBA3FE7ECE6}"/>
          </ac:picMkLst>
        </pc:picChg>
      </pc:sldChg>
      <pc:sldChg chg="addSp delSp modSp add">
        <pc:chgData name="Erik Failing" userId="779e96b19cc7e037" providerId="LiveId" clId="{E765876F-6E71-4420-A10D-5A212A9F2C58}" dt="2019-12-03T04:48:51.823" v="831" actId="1076"/>
        <pc:sldMkLst>
          <pc:docMk/>
          <pc:sldMk cId="1713620118" sldId="273"/>
        </pc:sldMkLst>
        <pc:spChg chg="mod">
          <ac:chgData name="Erik Failing" userId="779e96b19cc7e037" providerId="LiveId" clId="{E765876F-6E71-4420-A10D-5A212A9F2C58}" dt="2019-12-03T04:41:54.281" v="825" actId="20577"/>
          <ac:spMkLst>
            <pc:docMk/>
            <pc:sldMk cId="1713620118" sldId="273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47:57.727" v="826"/>
          <ac:spMkLst>
            <pc:docMk/>
            <pc:sldMk cId="1713620118" sldId="273"/>
            <ac:spMk id="5" creationId="{ED4C49E5-877F-43DE-A79D-2494AAD5693A}"/>
          </ac:spMkLst>
        </pc:spChg>
        <pc:spChg chg="add del mod">
          <ac:chgData name="Erik Failing" userId="779e96b19cc7e037" providerId="LiveId" clId="{E765876F-6E71-4420-A10D-5A212A9F2C58}" dt="2019-12-03T04:48:30.867" v="828"/>
          <ac:spMkLst>
            <pc:docMk/>
            <pc:sldMk cId="1713620118" sldId="273"/>
            <ac:spMk id="6" creationId="{D62588D4-DC63-45A1-8920-621EB439028E}"/>
          </ac:spMkLst>
        </pc:spChg>
        <pc:picChg chg="add del mod">
          <ac:chgData name="Erik Failing" userId="779e96b19cc7e037" providerId="LiveId" clId="{E765876F-6E71-4420-A10D-5A212A9F2C58}" dt="2019-12-03T04:48:06.475" v="827" actId="478"/>
          <ac:picMkLst>
            <pc:docMk/>
            <pc:sldMk cId="1713620118" sldId="273"/>
            <ac:picMk id="3" creationId="{58EFA4B0-6E38-45D8-BC58-FBB5FEBDA57D}"/>
          </ac:picMkLst>
        </pc:picChg>
        <pc:picChg chg="add mod">
          <ac:chgData name="Erik Failing" userId="779e96b19cc7e037" providerId="LiveId" clId="{E765876F-6E71-4420-A10D-5A212A9F2C58}" dt="2019-12-03T04:48:51.823" v="831" actId="1076"/>
          <ac:picMkLst>
            <pc:docMk/>
            <pc:sldMk cId="1713620118" sldId="273"/>
            <ac:picMk id="7" creationId="{44035E15-E124-4BB7-BA09-64A4057B4DC9}"/>
          </ac:picMkLst>
        </pc:picChg>
      </pc:sldChg>
      <pc:sldChg chg="delSp modSp add">
        <pc:chgData name="Erik Failing" userId="779e96b19cc7e037" providerId="LiveId" clId="{E765876F-6E71-4420-A10D-5A212A9F2C58}" dt="2019-12-03T04:50:50.028" v="910" actId="20577"/>
        <pc:sldMkLst>
          <pc:docMk/>
          <pc:sldMk cId="4214388639" sldId="274"/>
        </pc:sldMkLst>
        <pc:spChg chg="mod">
          <ac:chgData name="Erik Failing" userId="779e96b19cc7e037" providerId="LiveId" clId="{E765876F-6E71-4420-A10D-5A212A9F2C58}" dt="2019-12-03T04:50:50.028" v="910" actId="20577"/>
          <ac:spMkLst>
            <pc:docMk/>
            <pc:sldMk cId="4214388639" sldId="274"/>
            <ac:spMk id="2" creationId="{0BDDC405-2941-4E0C-B11C-62C53A5F5825}"/>
          </ac:spMkLst>
        </pc:spChg>
        <pc:spChg chg="del">
          <ac:chgData name="Erik Failing" userId="779e96b19cc7e037" providerId="LiveId" clId="{E765876F-6E71-4420-A10D-5A212A9F2C58}" dt="2019-12-03T04:49:55.350" v="890" actId="478"/>
          <ac:spMkLst>
            <pc:docMk/>
            <pc:sldMk cId="4214388639" sldId="274"/>
            <ac:spMk id="5" creationId="{ED4C49E5-877F-43DE-A79D-2494AAD5693A}"/>
          </ac:spMkLst>
        </pc:spChg>
      </pc:sldChg>
      <pc:sldChg chg="add del">
        <pc:chgData name="Erik Failing" userId="779e96b19cc7e037" providerId="LiveId" clId="{E765876F-6E71-4420-A10D-5A212A9F2C58}" dt="2019-12-03T04:51:10.497" v="911" actId="2696"/>
        <pc:sldMkLst>
          <pc:docMk/>
          <pc:sldMk cId="248376800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0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0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04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46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4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1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7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8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7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4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1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7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26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5B3E-C2B3-4638-BC0D-55E050CF6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Film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272B0-3171-437B-8712-F89625AA8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4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440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Javadocs</a:t>
            </a:r>
            <a:r>
              <a:rPr lang="en-US" dirty="0"/>
              <a:t> are complete and accurate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75C1996-F62C-4B03-9EE0-67EBE050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398" y="2097088"/>
            <a:ext cx="9326027" cy="36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appropriate programming constructs to retrieve and store data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26FAFB1-2AA7-4226-9E41-1F38510D4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482" y="2341030"/>
            <a:ext cx="7087035" cy="35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Use of appropriate programming constructs to build a suitable user interface, including display areas, buttons, lists and icons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E2FEA0E-FB2F-4CFB-A398-AAE7D40B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902" y="2167459"/>
            <a:ext cx="7871020" cy="32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0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Appropriate good practices: </a:t>
            </a:r>
            <a:br>
              <a:rPr lang="en-US" dirty="0"/>
            </a:br>
            <a:r>
              <a:rPr lang="en-US" dirty="0"/>
              <a:t>action listener implementation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846FE0-5DBB-45A9-BF81-BB8E2684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06" y="2544997"/>
            <a:ext cx="7340188" cy="27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2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pattern: Singleton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5C57319-021A-4D12-97A7-B09B3BE69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336" y="2366792"/>
            <a:ext cx="5624151" cy="33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Graphical user interface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5A97259-F3C6-4B19-86F8-ECE8C0F20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15" y="1952679"/>
            <a:ext cx="6614169" cy="41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3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Model-View-Control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13865-D69E-41E1-8385-0B36FC0F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356" y="2009722"/>
            <a:ext cx="5266112" cy="42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7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Nicely Formatted text </a:t>
            </a:r>
            <a:br>
              <a:rPr lang="en-US" dirty="0"/>
            </a:br>
            <a:r>
              <a:rPr lang="en-US" dirty="0"/>
              <a:t>and a clean readable </a:t>
            </a:r>
            <a:r>
              <a:rPr lang="en-US" dirty="0" err="1"/>
              <a:t>ui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730FE67-B959-4871-B127-CBBA3FE7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632" y="2195326"/>
            <a:ext cx="6441560" cy="40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8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Storage and information retrieval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035E15-E124-4BB7-BA09-64A4057B4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82" y="2690574"/>
            <a:ext cx="10354260" cy="17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38921"/>
          </a:xfrm>
        </p:spPr>
        <p:txBody>
          <a:bodyPr/>
          <a:lstStyle/>
          <a:p>
            <a:pPr algn="ctr"/>
            <a:r>
              <a:rPr lang="en-US" dirty="0"/>
              <a:t>Software executes with no crashes or major glitches...</a:t>
            </a:r>
          </a:p>
        </p:txBody>
      </p:sp>
    </p:spTree>
    <p:extLst>
      <p:ext uri="{BB962C8B-B14F-4D97-AF65-F5344CB8AC3E}">
        <p14:creationId xmlns:p14="http://schemas.microsoft.com/office/powerpoint/2010/main" val="421438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5A61-F2BD-4E72-89C3-0190678E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849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4404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Developed in 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E53F8E-D52B-4FDB-BFE8-E4B8A0561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4" y="2249488"/>
            <a:ext cx="629637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Inheritance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4C49E5-877F-43DE-A79D-2494AAD5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Interfaces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5EAC1B-271D-47F3-A308-687F75B0A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690" y="2543914"/>
            <a:ext cx="9154620" cy="2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Packages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00D1F8-29A8-4895-8B7A-0D4A7E297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92" y="2401123"/>
            <a:ext cx="7073040" cy="27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1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 use of modifiers</a:t>
            </a:r>
            <a:br>
              <a:rPr lang="en-US" dirty="0"/>
            </a:br>
            <a:r>
              <a:rPr lang="en-US" dirty="0"/>
              <a:t>(Visibility, final &amp; abstract)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651E604-D843-4B00-A60E-1B621BE68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447" y="2328821"/>
            <a:ext cx="8515930" cy="32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Exception Handling </a:t>
            </a:r>
            <a:br>
              <a:rPr lang="en-US" dirty="0"/>
            </a:br>
            <a:r>
              <a:rPr lang="en-US" dirty="0"/>
              <a:t>and Error checking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37B13D-B55C-4749-A39B-EE437E581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403" y="2440592"/>
            <a:ext cx="8089193" cy="2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appropriate collection data structures and their iterators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DBB5CC-4E6B-41AE-B2BB-DB8032841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44" y="2417481"/>
            <a:ext cx="9061712" cy="2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102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Film Finder</vt:lpstr>
      <vt:lpstr>Project Requirements</vt:lpstr>
      <vt:lpstr>Software Developed in Java</vt:lpstr>
      <vt:lpstr>Use of Inheritance</vt:lpstr>
      <vt:lpstr>Use of Interfaces</vt:lpstr>
      <vt:lpstr>Use of Packages</vt:lpstr>
      <vt:lpstr>Proper use of modifiers (Visibility, final &amp; abstract)</vt:lpstr>
      <vt:lpstr>Use of Exception Handling  and Error checking</vt:lpstr>
      <vt:lpstr>Use of appropriate collection data structures and their iterators</vt:lpstr>
      <vt:lpstr>Javadocs are complete and accurate</vt:lpstr>
      <vt:lpstr>Use of appropriate programming constructs to retrieve and store data</vt:lpstr>
      <vt:lpstr>Use of appropriate programming constructs to build a suitable user interface, including display areas, buttons, lists and icons</vt:lpstr>
      <vt:lpstr>Appropriate good practices:  action listener implementation</vt:lpstr>
      <vt:lpstr>Design pattern: Singleton</vt:lpstr>
      <vt:lpstr>Graphical user interface</vt:lpstr>
      <vt:lpstr>Model-View-Control</vt:lpstr>
      <vt:lpstr>Nicely Formatted text  and a clean readable ui</vt:lpstr>
      <vt:lpstr>Formal Storage and information retrieval</vt:lpstr>
      <vt:lpstr>Software executes with no crashes or major glitches...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Finder</dc:title>
  <dc:creator>Erik Failing</dc:creator>
  <cp:lastModifiedBy>Erik Failing</cp:lastModifiedBy>
  <cp:revision>2</cp:revision>
  <dcterms:created xsi:type="dcterms:W3CDTF">2019-12-03T03:38:34Z</dcterms:created>
  <dcterms:modified xsi:type="dcterms:W3CDTF">2019-12-03T04:51:13Z</dcterms:modified>
</cp:coreProperties>
</file>