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235" y="133350"/>
            <a:ext cx="10394707" cy="1158140"/>
          </a:xfrm>
        </p:spPr>
        <p:txBody>
          <a:bodyPr/>
          <a:lstStyle/>
          <a:p>
            <a:r>
              <a:rPr lang="en-US" dirty="0" smtClean="0"/>
              <a:t>Motivation for the project?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8303" y="1118063"/>
            <a:ext cx="5497285" cy="8394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get a good grade</a:t>
            </a:r>
            <a:endParaRPr lang="en-US" sz="3200" dirty="0"/>
          </a:p>
        </p:txBody>
      </p:sp>
      <p:pic>
        <p:nvPicPr>
          <p:cNvPr id="2050" name="Picture 2" descr="http://edge.alluremedia.com.au/m/k/2016/04/shutterstock-league-of-legends-dean-drobot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89" y="1843940"/>
            <a:ext cx="47992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303" y="3444140"/>
            <a:ext cx="5475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job was to create a fast AI which could possibly play League of Legends faster and much more accurate than the skilled human player. 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8303" y="1957473"/>
            <a:ext cx="5497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League of Legends is a free, multiplayer, online strategy game in which two teams fight each other to destroy the opponent’s base. The faster and more accurate decision making of a player determine who shall win.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i.ytimg.com/vi/iJ1oID3jXlU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902324"/>
            <a:ext cx="67627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7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media.makeameme.org/created/artificial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19" y="3048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1514475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 can be much more accurate with detection throughout the game as opposed to a human player. This is because a computer can react,  compute decisions, and eliminate scenarios much quicker.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project..(CONT.)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5801" y="2137833"/>
            <a:ext cx="5088712" cy="25128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 is developed by matt</a:t>
            </a:r>
          </a:p>
          <a:p>
            <a:r>
              <a:rPr lang="en-US" dirty="0" smtClean="0"/>
              <a:t>Before parallelism, the </a:t>
            </a:r>
            <a:r>
              <a:rPr lang="en-US" dirty="0" err="1" smtClean="0"/>
              <a:t>ai</a:t>
            </a:r>
            <a:r>
              <a:rPr lang="en-US" dirty="0"/>
              <a:t> </a:t>
            </a:r>
            <a:r>
              <a:rPr lang="en-US" dirty="0" smtClean="0"/>
              <a:t>played at a beginner level</a:t>
            </a:r>
          </a:p>
          <a:p>
            <a:r>
              <a:rPr lang="en-US" dirty="0" smtClean="0"/>
              <a:t>In this project, we are focusing on improving the speed of detection and decision-making by using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5" y="252113"/>
            <a:ext cx="10394707" cy="1158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LOGIC BEHIND THE SCENCES:</a:t>
            </a:r>
            <a:br>
              <a:rPr lang="en-US" dirty="0" smtClean="0"/>
            </a:br>
            <a:r>
              <a:rPr lang="en-US" dirty="0" smtClean="0"/>
              <a:t>DETECTION MANAGER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1216" y="1914676"/>
            <a:ext cx="4477873" cy="2512852"/>
          </a:xfrm>
        </p:spPr>
        <p:txBody>
          <a:bodyPr/>
          <a:lstStyle/>
          <a:p>
            <a:r>
              <a:rPr lang="en-US" dirty="0" smtClean="0"/>
              <a:t>Detection Manager is the visual cortex of AI.</a:t>
            </a:r>
          </a:p>
          <a:p>
            <a:r>
              <a:rPr lang="en-US" dirty="0" smtClean="0"/>
              <a:t>Detection Manger is the key component to analysis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static.securityintelligence.com/uploads/2016/01/Artificial-Intelligence-Heads-to-the-Enterprise-938x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89" y="1410253"/>
            <a:ext cx="6762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5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(BENEFITS OF OPENMP)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MP - USED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REASON TO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GPU, CUDA,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GPU: DATA TRANSFER (SEND/RECV) LATENCY</a:t>
            </a:r>
          </a:p>
          <a:p>
            <a:r>
              <a:rPr lang="en-US" dirty="0" smtClean="0"/>
              <a:t>CUDA: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48</TotalTime>
  <Words>204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PowerPoint Presentation</vt:lpstr>
      <vt:lpstr>Motivation for the project?</vt:lpstr>
      <vt:lpstr>PowerPoint Presentation</vt:lpstr>
      <vt:lpstr>PowerPoint Presentation</vt:lpstr>
      <vt:lpstr>Motivation for the project..(CONT.)</vt:lpstr>
      <vt:lpstr>THE LOGIC BEHIND THE SCENCES: DETECTION MANAGER</vt:lpstr>
      <vt:lpstr>APPLICATION (BENEFITS OF OPENMP)</vt:lpstr>
      <vt:lpstr>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Null</dc:creator>
  <cp:lastModifiedBy>Null</cp:lastModifiedBy>
  <cp:revision>16</cp:revision>
  <dcterms:created xsi:type="dcterms:W3CDTF">2016-04-30T01:30:06Z</dcterms:created>
  <dcterms:modified xsi:type="dcterms:W3CDTF">2016-04-30T02:18:30Z</dcterms:modified>
</cp:coreProperties>
</file>