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954A9-57A0-4D46-B10B-A5C4A3291224}" v="18" dt="2021-12-03T00:34:09.788"/>
  </p1510:revLst>
</p1510:revInfo>
</file>

<file path=ppt/tableStyles.xml><?xml version="1.0" encoding="utf-8"?>
<a:tblStyleLst xmlns:a="http://schemas.openxmlformats.org/drawingml/2006/main" def="{F5C85B01-4138-4D43-9B04-687FF92E490A}">
  <a:tblStyle styleId="{F5C85B01-4138-4D43-9B04-687FF92E4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ardiner" userId="4bc6249a4edba3c3" providerId="LiveId" clId="{C25954A9-57A0-4D46-B10B-A5C4A3291224}"/>
    <pc:docChg chg="undo redo custSel addSld delSld modSld modMainMaster">
      <pc:chgData name="matthew gardiner" userId="4bc6249a4edba3c3" providerId="LiveId" clId="{C25954A9-57A0-4D46-B10B-A5C4A3291224}" dt="2021-12-03T14:51:23.165" v="1183" actId="20577"/>
      <pc:docMkLst>
        <pc:docMk/>
      </pc:docMkLst>
      <pc:sldChg chg="addSp modSp mod modNotes">
        <pc:chgData name="matthew gardiner" userId="4bc6249a4edba3c3" providerId="LiveId" clId="{C25954A9-57A0-4D46-B10B-A5C4A3291224}" dt="2021-12-03T00:25:09.094" v="606" actId="1076"/>
        <pc:sldMkLst>
          <pc:docMk/>
          <pc:sldMk cId="0" sldId="256"/>
        </pc:sldMkLst>
        <pc:spChg chg="add mod">
          <ac:chgData name="matthew gardiner" userId="4bc6249a4edba3c3" providerId="LiveId" clId="{C25954A9-57A0-4D46-B10B-A5C4A3291224}" dt="2021-12-03T00:09:52.509" v="88" actId="207"/>
          <ac:spMkLst>
            <pc:docMk/>
            <pc:sldMk cId="0" sldId="256"/>
            <ac:spMk id="2" creationId="{2DEAFFBB-5B95-4095-84B5-9EC19B189204}"/>
          </ac:spMkLst>
        </pc:spChg>
        <pc:spChg chg="add mod">
          <ac:chgData name="matthew gardiner" userId="4bc6249a4edba3c3" providerId="LiveId" clId="{C25954A9-57A0-4D46-B10B-A5C4A3291224}" dt="2021-12-03T00:25:09.094" v="606" actId="1076"/>
          <ac:spMkLst>
            <pc:docMk/>
            <pc:sldMk cId="0" sldId="256"/>
            <ac:spMk id="3" creationId="{E060E0EA-B25B-41E2-9BEB-7052574D8FC4}"/>
          </ac:spMkLst>
        </pc:spChg>
        <pc:spChg chg="mod">
          <ac:chgData name="matthew gardiner" userId="4bc6249a4edba3c3" providerId="LiveId" clId="{C25954A9-57A0-4D46-B10B-A5C4A3291224}" dt="2021-12-03T00:24:51.267" v="580" actId="20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 modNotes">
        <pc:chgData name="matthew gardiner" userId="4bc6249a4edba3c3" providerId="LiveId" clId="{C25954A9-57A0-4D46-B10B-A5C4A3291224}" dt="2021-12-03T00:34:40.252" v="1056" actId="27636"/>
        <pc:sldMkLst>
          <pc:docMk/>
          <pc:sldMk cId="0" sldId="257"/>
        </pc:sldMkLst>
        <pc:spChg chg="add del mod">
          <ac:chgData name="matthew gardiner" userId="4bc6249a4edba3c3" providerId="LiveId" clId="{C25954A9-57A0-4D46-B10B-A5C4A3291224}" dt="2021-12-03T00:17:16.130" v="480"/>
          <ac:spMkLst>
            <pc:docMk/>
            <pc:sldMk cId="0" sldId="257"/>
            <ac:spMk id="2" creationId="{2C39F7F7-8530-4441-A6FE-21E279B59615}"/>
          </ac:spMkLst>
        </pc:spChg>
        <pc:spChg chg="add mod">
          <ac:chgData name="matthew gardiner" userId="4bc6249a4edba3c3" providerId="LiveId" clId="{C25954A9-57A0-4D46-B10B-A5C4A3291224}" dt="2021-12-03T00:18:23.417" v="507" actId="1076"/>
          <ac:spMkLst>
            <pc:docMk/>
            <pc:sldMk cId="0" sldId="257"/>
            <ac:spMk id="3" creationId="{61AEAA1F-02BD-4FA8-998D-50AB1FCC28A8}"/>
          </ac:spMkLst>
        </pc:spChg>
        <pc:spChg chg="mod">
          <ac:chgData name="matthew gardiner" userId="4bc6249a4edba3c3" providerId="LiveId" clId="{C25954A9-57A0-4D46-B10B-A5C4A3291224}" dt="2021-12-03T00:24:44.972" v="579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34:40.252" v="1056" actId="27636"/>
          <ac:spMkLst>
            <pc:docMk/>
            <pc:sldMk cId="0" sldId="257"/>
            <ac:spMk id="93" creationId="{00000000-0000-0000-0000-000000000000}"/>
          </ac:spMkLst>
        </pc:spChg>
        <pc:graphicFrameChg chg="mod modGraphic">
          <ac:chgData name="matthew gardiner" userId="4bc6249a4edba3c3" providerId="LiveId" clId="{C25954A9-57A0-4D46-B10B-A5C4A3291224}" dt="2021-12-03T00:18:43.815" v="511" actId="1076"/>
          <ac:graphicFrameMkLst>
            <pc:docMk/>
            <pc:sldMk cId="0" sldId="257"/>
            <ac:graphicFrameMk id="94" creationId="{00000000-0000-0000-0000-000000000000}"/>
          </ac:graphicFrameMkLst>
        </pc:graphicFrameChg>
      </pc:sldChg>
      <pc:sldChg chg="addSp delSp modSp add del mod modNotes">
        <pc:chgData name="matthew gardiner" userId="4bc6249a4edba3c3" providerId="LiveId" clId="{C25954A9-57A0-4D46-B10B-A5C4A3291224}" dt="2021-12-03T00:24:42.706" v="578" actId="207"/>
        <pc:sldMkLst>
          <pc:docMk/>
          <pc:sldMk cId="0" sldId="258"/>
        </pc:sldMkLst>
        <pc:spChg chg="mod">
          <ac:chgData name="matthew gardiner" userId="4bc6249a4edba3c3" providerId="LiveId" clId="{C25954A9-57A0-4D46-B10B-A5C4A3291224}" dt="2021-12-03T00:24:42.706" v="578" actId="207"/>
          <ac:spMkLst>
            <pc:docMk/>
            <pc:sldMk cId="0" sldId="258"/>
            <ac:spMk id="100" creationId="{00000000-0000-0000-0000-000000000000}"/>
          </ac:spMkLst>
        </pc:spChg>
        <pc:spChg chg="add del mod">
          <ac:chgData name="matthew gardiner" userId="4bc6249a4edba3c3" providerId="LiveId" clId="{C25954A9-57A0-4D46-B10B-A5C4A3291224}" dt="2021-12-03T00:21:15.914" v="538" actId="1076"/>
          <ac:spMkLst>
            <pc:docMk/>
            <pc:sldMk cId="0" sldId="258"/>
            <ac:spMk id="101" creationId="{00000000-0000-0000-0000-000000000000}"/>
          </ac:spMkLst>
        </pc:spChg>
        <pc:spChg chg="mod ord">
          <ac:chgData name="matthew gardiner" userId="4bc6249a4edba3c3" providerId="LiveId" clId="{C25954A9-57A0-4D46-B10B-A5C4A3291224}" dt="2021-12-03T00:13:35.295" v="380" actId="1076"/>
          <ac:spMkLst>
            <pc:docMk/>
            <pc:sldMk cId="0" sldId="258"/>
            <ac:spMk id="102" creationId="{00000000-0000-0000-0000-000000000000}"/>
          </ac:spMkLst>
        </pc:spChg>
        <pc:spChg chg="mod ord">
          <ac:chgData name="matthew gardiner" userId="4bc6249a4edba3c3" providerId="LiveId" clId="{C25954A9-57A0-4D46-B10B-A5C4A3291224}" dt="2021-12-03T00:13:44.033" v="382" actId="1076"/>
          <ac:spMkLst>
            <pc:docMk/>
            <pc:sldMk cId="0" sldId="258"/>
            <ac:spMk id="103" creationId="{00000000-0000-0000-0000-000000000000}"/>
          </ac:spMkLst>
        </pc:spChg>
        <pc:graphicFrameChg chg="add del">
          <ac:chgData name="matthew gardiner" userId="4bc6249a4edba3c3" providerId="LiveId" clId="{C25954A9-57A0-4D46-B10B-A5C4A3291224}" dt="2021-12-03T00:20:00.330" v="528" actId="26606"/>
          <ac:graphicFrameMkLst>
            <pc:docMk/>
            <pc:sldMk cId="0" sldId="258"/>
            <ac:graphicFrameMk id="108" creationId="{2D0C0E7E-9537-4915-87FA-8AC364EB60CE}"/>
          </ac:graphicFrameMkLst>
        </pc:graphicFrameChg>
        <pc:graphicFrameChg chg="add del">
          <ac:chgData name="matthew gardiner" userId="4bc6249a4edba3c3" providerId="LiveId" clId="{C25954A9-57A0-4D46-B10B-A5C4A3291224}" dt="2021-12-03T00:20:03.629" v="533" actId="26606"/>
          <ac:graphicFrameMkLst>
            <pc:docMk/>
            <pc:sldMk cId="0" sldId="258"/>
            <ac:graphicFrameMk id="110" creationId="{9B693B6D-C685-4D6A-A174-F818047C4459}"/>
          </ac:graphicFrameMkLst>
        </pc:graphicFrameChg>
        <pc:picChg chg="mod">
          <ac:chgData name="matthew gardiner" userId="4bc6249a4edba3c3" providerId="LiveId" clId="{C25954A9-57A0-4D46-B10B-A5C4A3291224}" dt="2021-12-03T00:20:03.629" v="533" actId="26606"/>
          <ac:picMkLst>
            <pc:docMk/>
            <pc:sldMk cId="0" sldId="258"/>
            <ac:picMk id="104" creationId="{00000000-0000-0000-0000-000000000000}"/>
          </ac:picMkLst>
        </pc:picChg>
        <pc:picChg chg="mod">
          <ac:chgData name="matthew gardiner" userId="4bc6249a4edba3c3" providerId="LiveId" clId="{C25954A9-57A0-4D46-B10B-A5C4A3291224}" dt="2021-12-03T00:21:27.369" v="541" actId="1076"/>
          <ac:picMkLst>
            <pc:docMk/>
            <pc:sldMk cId="0" sldId="258"/>
            <ac:picMk id="105" creationId="{00000000-0000-0000-0000-000000000000}"/>
          </ac:picMkLst>
        </pc:picChg>
        <pc:picChg chg="mod">
          <ac:chgData name="matthew gardiner" userId="4bc6249a4edba3c3" providerId="LiveId" clId="{C25954A9-57A0-4D46-B10B-A5C4A3291224}" dt="2021-12-03T00:21:24.795" v="540" actId="1076"/>
          <ac:picMkLst>
            <pc:docMk/>
            <pc:sldMk cId="0" sldId="258"/>
            <ac:picMk id="106" creationId="{00000000-0000-0000-0000-000000000000}"/>
          </ac:picMkLst>
        </pc:picChg>
      </pc:sldChg>
      <pc:sldChg chg="modSp mod modNotes">
        <pc:chgData name="matthew gardiner" userId="4bc6249a4edba3c3" providerId="LiveId" clId="{C25954A9-57A0-4D46-B10B-A5C4A3291224}" dt="2021-12-03T14:51:23.165" v="1183" actId="20577"/>
        <pc:sldMkLst>
          <pc:docMk/>
          <pc:sldMk cId="0" sldId="259"/>
        </pc:sldMkLst>
        <pc:spChg chg="mod">
          <ac:chgData name="matthew gardiner" userId="4bc6249a4edba3c3" providerId="LiveId" clId="{C25954A9-57A0-4D46-B10B-A5C4A3291224}" dt="2021-12-03T00:24:39.852" v="577" actId="20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14:51:23.165" v="1183" actId="20577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24:30.140" v="575" actId="207"/>
          <ac:spMkLst>
            <pc:docMk/>
            <pc:sldMk cId="0" sldId="259"/>
            <ac:spMk id="116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24:37.077" v="576" actId="207"/>
          <ac:spMkLst>
            <pc:docMk/>
            <pc:sldMk cId="0" sldId="259"/>
            <ac:spMk id="117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24:27.217" v="574" actId="207"/>
          <ac:spMkLst>
            <pc:docMk/>
            <pc:sldMk cId="0" sldId="259"/>
            <ac:spMk id="118" creationId="{00000000-0000-0000-0000-000000000000}"/>
          </ac:spMkLst>
        </pc:spChg>
        <pc:picChg chg="mod">
          <ac:chgData name="matthew gardiner" userId="4bc6249a4edba3c3" providerId="LiveId" clId="{C25954A9-57A0-4D46-B10B-A5C4A3291224}" dt="2021-12-03T00:23:46.135" v="567" actId="1076"/>
          <ac:picMkLst>
            <pc:docMk/>
            <pc:sldMk cId="0" sldId="259"/>
            <ac:picMk id="113" creationId="{00000000-0000-0000-0000-000000000000}"/>
          </ac:picMkLst>
        </pc:picChg>
        <pc:picChg chg="mod">
          <ac:chgData name="matthew gardiner" userId="4bc6249a4edba3c3" providerId="LiveId" clId="{C25954A9-57A0-4D46-B10B-A5C4A3291224}" dt="2021-12-03T00:23:48.908" v="568" actId="1076"/>
          <ac:picMkLst>
            <pc:docMk/>
            <pc:sldMk cId="0" sldId="259"/>
            <ac:picMk id="115" creationId="{00000000-0000-0000-0000-000000000000}"/>
          </ac:picMkLst>
        </pc:picChg>
      </pc:sldChg>
      <pc:sldChg chg="addSp delSp modSp add mod">
        <pc:chgData name="matthew gardiner" userId="4bc6249a4edba3c3" providerId="LiveId" clId="{C25954A9-57A0-4D46-B10B-A5C4A3291224}" dt="2021-12-03T00:33:25.692" v="1040" actId="207"/>
        <pc:sldMkLst>
          <pc:docMk/>
          <pc:sldMk cId="57618015" sldId="260"/>
        </pc:sldMkLst>
        <pc:spChg chg="add mod">
          <ac:chgData name="matthew gardiner" userId="4bc6249a4edba3c3" providerId="LiveId" clId="{C25954A9-57A0-4D46-B10B-A5C4A3291224}" dt="2021-12-03T00:32:30.334" v="1029" actId="1076"/>
          <ac:spMkLst>
            <pc:docMk/>
            <pc:sldMk cId="57618015" sldId="260"/>
            <ac:spMk id="17" creationId="{AEBCC5D0-6309-4C02-B542-F0570DC015EF}"/>
          </ac:spMkLst>
        </pc:spChg>
        <pc:spChg chg="mod">
          <ac:chgData name="matthew gardiner" userId="4bc6249a4edba3c3" providerId="LiveId" clId="{C25954A9-57A0-4D46-B10B-A5C4A3291224}" dt="2021-12-03T00:33:25.692" v="1040" actId="207"/>
          <ac:spMkLst>
            <pc:docMk/>
            <pc:sldMk cId="57618015" sldId="260"/>
            <ac:spMk id="100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29:56.035" v="911" actId="20577"/>
          <ac:spMkLst>
            <pc:docMk/>
            <pc:sldMk cId="57618015" sldId="260"/>
            <ac:spMk id="101" creationId="{00000000-0000-0000-0000-000000000000}"/>
          </ac:spMkLst>
        </pc:spChg>
        <pc:spChg chg="mod ord">
          <ac:chgData name="matthew gardiner" userId="4bc6249a4edba3c3" providerId="LiveId" clId="{C25954A9-57A0-4D46-B10B-A5C4A3291224}" dt="2021-12-03T00:32:15.538" v="1005" actId="1076"/>
          <ac:spMkLst>
            <pc:docMk/>
            <pc:sldMk cId="57618015" sldId="260"/>
            <ac:spMk id="102" creationId="{00000000-0000-0000-0000-000000000000}"/>
          </ac:spMkLst>
        </pc:spChg>
        <pc:spChg chg="mod ord">
          <ac:chgData name="matthew gardiner" userId="4bc6249a4edba3c3" providerId="LiveId" clId="{C25954A9-57A0-4D46-B10B-A5C4A3291224}" dt="2021-12-03T00:30:45.685" v="951" actId="166"/>
          <ac:spMkLst>
            <pc:docMk/>
            <pc:sldMk cId="57618015" sldId="260"/>
            <ac:spMk id="103" creationId="{00000000-0000-0000-0000-000000000000}"/>
          </ac:spMkLst>
        </pc:spChg>
        <pc:picChg chg="add mod">
          <ac:chgData name="matthew gardiner" userId="4bc6249a4edba3c3" providerId="LiveId" clId="{C25954A9-57A0-4D46-B10B-A5C4A3291224}" dt="2021-12-03T00:30:53.569" v="955" actId="14100"/>
          <ac:picMkLst>
            <pc:docMk/>
            <pc:sldMk cId="57618015" sldId="260"/>
            <ac:picMk id="3" creationId="{4C8969A3-EE71-46EA-AAF0-10D485C9DB4B}"/>
          </ac:picMkLst>
        </pc:picChg>
        <pc:picChg chg="add mod">
          <ac:chgData name="matthew gardiner" userId="4bc6249a4edba3c3" providerId="LiveId" clId="{C25954A9-57A0-4D46-B10B-A5C4A3291224}" dt="2021-12-03T00:31:33.544" v="967" actId="1076"/>
          <ac:picMkLst>
            <pc:docMk/>
            <pc:sldMk cId="57618015" sldId="260"/>
            <ac:picMk id="5" creationId="{E1CB1BF0-9469-4C5C-92D0-F0340926B5FE}"/>
          </ac:picMkLst>
        </pc:picChg>
        <pc:picChg chg="add mod">
          <ac:chgData name="matthew gardiner" userId="4bc6249a4edba3c3" providerId="LiveId" clId="{C25954A9-57A0-4D46-B10B-A5C4A3291224}" dt="2021-12-03T00:31:35.739" v="968" actId="1076"/>
          <ac:picMkLst>
            <pc:docMk/>
            <pc:sldMk cId="57618015" sldId="260"/>
            <ac:picMk id="7" creationId="{E5556F89-8F87-4F09-BC3E-7D4BEEA034A3}"/>
          </ac:picMkLst>
        </pc:picChg>
        <pc:picChg chg="add mod">
          <ac:chgData name="matthew gardiner" userId="4bc6249a4edba3c3" providerId="LiveId" clId="{C25954A9-57A0-4D46-B10B-A5C4A3291224}" dt="2021-12-03T00:32:12.106" v="1004" actId="1076"/>
          <ac:picMkLst>
            <pc:docMk/>
            <pc:sldMk cId="57618015" sldId="260"/>
            <ac:picMk id="9" creationId="{1B1C07E0-9268-42E0-8746-450A353FD225}"/>
          </ac:picMkLst>
        </pc:picChg>
        <pc:picChg chg="del">
          <ac:chgData name="matthew gardiner" userId="4bc6249a4edba3c3" providerId="LiveId" clId="{C25954A9-57A0-4D46-B10B-A5C4A3291224}" dt="2021-12-03T00:24:15.810" v="572" actId="478"/>
          <ac:picMkLst>
            <pc:docMk/>
            <pc:sldMk cId="57618015" sldId="260"/>
            <ac:picMk id="105" creationId="{00000000-0000-0000-0000-000000000000}"/>
          </ac:picMkLst>
        </pc:picChg>
        <pc:picChg chg="del">
          <ac:chgData name="matthew gardiner" userId="4bc6249a4edba3c3" providerId="LiveId" clId="{C25954A9-57A0-4D46-B10B-A5C4A3291224}" dt="2021-12-03T00:29:58.527" v="912" actId="478"/>
          <ac:picMkLst>
            <pc:docMk/>
            <pc:sldMk cId="57618015" sldId="260"/>
            <ac:picMk id="106" creationId="{00000000-0000-0000-0000-000000000000}"/>
          </ac:picMkLst>
        </pc:picChg>
      </pc:sldChg>
      <pc:sldChg chg="modSp del mod modNotes">
        <pc:chgData name="matthew gardiner" userId="4bc6249a4edba3c3" providerId="LiveId" clId="{C25954A9-57A0-4D46-B10B-A5C4A3291224}" dt="2021-12-03T00:18:48.760" v="512" actId="47"/>
        <pc:sldMkLst>
          <pc:docMk/>
          <pc:sldMk cId="57618015" sldId="260"/>
        </pc:sldMkLst>
        <pc:spChg chg="mod">
          <ac:chgData name="matthew gardiner" userId="4bc6249a4edba3c3" providerId="LiveId" clId="{C25954A9-57A0-4D46-B10B-A5C4A3291224}" dt="2021-12-03T00:13:55.979" v="390"/>
          <ac:spMkLst>
            <pc:docMk/>
            <pc:sldMk cId="57618015" sldId="260"/>
            <ac:spMk id="124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09:13.530" v="2" actId="27636"/>
          <ac:spMkLst>
            <pc:docMk/>
            <pc:sldMk cId="57618015" sldId="260"/>
            <ac:spMk id="125" creationId="{00000000-0000-0000-0000-000000000000}"/>
          </ac:spMkLst>
        </pc:spChg>
      </pc:sldChg>
      <pc:sldChg chg="modSp del mod modNotes">
        <pc:chgData name="matthew gardiner" userId="4bc6249a4edba3c3" providerId="LiveId" clId="{C25954A9-57A0-4D46-B10B-A5C4A3291224}" dt="2021-12-03T00:18:49.944" v="513" actId="47"/>
        <pc:sldMkLst>
          <pc:docMk/>
          <pc:sldMk cId="0" sldId="261"/>
        </pc:sldMkLst>
        <pc:spChg chg="mod">
          <ac:chgData name="matthew gardiner" userId="4bc6249a4edba3c3" providerId="LiveId" clId="{C25954A9-57A0-4D46-B10B-A5C4A3291224}" dt="2021-12-03T00:13:54.162" v="389" actId="27636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matthew gardiner" userId="4bc6249a4edba3c3" providerId="LiveId" clId="{C25954A9-57A0-4D46-B10B-A5C4A3291224}" dt="2021-12-03T00:13:55.979" v="390"/>
          <ac:spMkLst>
            <pc:docMk/>
            <pc:sldMk cId="0" sldId="261"/>
            <ac:spMk id="132" creationId="{00000000-0000-0000-0000-000000000000}"/>
          </ac:spMkLst>
        </pc:spChg>
      </pc:sldChg>
      <pc:sldChg chg="new del">
        <pc:chgData name="matthew gardiner" userId="4bc6249a4edba3c3" providerId="LiveId" clId="{C25954A9-57A0-4D46-B10B-A5C4A3291224}" dt="2021-12-03T00:32:57.806" v="1031" actId="680"/>
        <pc:sldMkLst>
          <pc:docMk/>
          <pc:sldMk cId="1713040397" sldId="261"/>
        </pc:sldMkLst>
      </pc:sldChg>
      <pc:sldChg chg="addSp delSp modSp new del mod">
        <pc:chgData name="matthew gardiner" userId="4bc6249a4edba3c3" providerId="LiveId" clId="{C25954A9-57A0-4D46-B10B-A5C4A3291224}" dt="2021-12-03T00:34:11.669" v="1047" actId="47"/>
        <pc:sldMkLst>
          <pc:docMk/>
          <pc:sldMk cId="3531562392" sldId="261"/>
        </pc:sldMkLst>
        <pc:spChg chg="mod">
          <ac:chgData name="matthew gardiner" userId="4bc6249a4edba3c3" providerId="LiveId" clId="{C25954A9-57A0-4D46-B10B-A5C4A3291224}" dt="2021-12-03T00:34:00.822" v="1044" actId="1076"/>
          <ac:spMkLst>
            <pc:docMk/>
            <pc:sldMk cId="3531562392" sldId="261"/>
            <ac:spMk id="2" creationId="{B1337DA8-9C37-47ED-8863-765E0E407815}"/>
          </ac:spMkLst>
        </pc:spChg>
        <pc:spChg chg="del">
          <ac:chgData name="matthew gardiner" userId="4bc6249a4edba3c3" providerId="LiveId" clId="{C25954A9-57A0-4D46-B10B-A5C4A3291224}" dt="2021-12-03T00:33:10.878" v="1039" actId="478"/>
          <ac:spMkLst>
            <pc:docMk/>
            <pc:sldMk cId="3531562392" sldId="261"/>
            <ac:spMk id="3" creationId="{2B61F506-FBA6-4A7F-BDFD-5D98BD801BC8}"/>
          </ac:spMkLst>
        </pc:spChg>
        <pc:picChg chg="add mod">
          <ac:chgData name="matthew gardiner" userId="4bc6249a4edba3c3" providerId="LiveId" clId="{C25954A9-57A0-4D46-B10B-A5C4A3291224}" dt="2021-12-03T00:34:07.809" v="1045" actId="1076"/>
          <ac:picMkLst>
            <pc:docMk/>
            <pc:sldMk cId="3531562392" sldId="261"/>
            <ac:picMk id="4" creationId="{BE70C727-D0B1-4277-AF4B-834C7A53D287}"/>
          </ac:picMkLst>
        </pc:picChg>
      </pc:sldChg>
      <pc:sldChg chg="delSp modSp add mod">
        <pc:chgData name="matthew gardiner" userId="4bc6249a4edba3c3" providerId="LiveId" clId="{C25954A9-57A0-4D46-B10B-A5C4A3291224}" dt="2021-12-03T00:34:16.166" v="1054" actId="478"/>
        <pc:sldMkLst>
          <pc:docMk/>
          <pc:sldMk cId="3365196891" sldId="262"/>
        </pc:sldMkLst>
        <pc:spChg chg="del">
          <ac:chgData name="matthew gardiner" userId="4bc6249a4edba3c3" providerId="LiveId" clId="{C25954A9-57A0-4D46-B10B-A5C4A3291224}" dt="2021-12-03T00:34:16.166" v="1054" actId="478"/>
          <ac:spMkLst>
            <pc:docMk/>
            <pc:sldMk cId="3365196891" sldId="262"/>
            <ac:spMk id="3" creationId="{E060E0EA-B25B-41E2-9BEB-7052574D8FC4}"/>
          </ac:spMkLst>
        </pc:spChg>
        <pc:spChg chg="mod">
          <ac:chgData name="matthew gardiner" userId="4bc6249a4edba3c3" providerId="LiveId" clId="{C25954A9-57A0-4D46-B10B-A5C4A3291224}" dt="2021-12-03T00:34:13.590" v="1053" actId="20577"/>
          <ac:spMkLst>
            <pc:docMk/>
            <pc:sldMk cId="3365196891" sldId="262"/>
            <ac:spMk id="85" creationId="{00000000-0000-0000-0000-000000000000}"/>
          </ac:spMkLst>
        </pc:spChg>
      </pc:sldChg>
      <pc:sldMasterChg chg="modSldLayout">
        <pc:chgData name="matthew gardiner" userId="4bc6249a4edba3c3" providerId="LiveId" clId="{C25954A9-57A0-4D46-B10B-A5C4A3291224}" dt="2021-12-03T00:09:13.450" v="0"/>
        <pc:sldMasterMkLst>
          <pc:docMk/>
          <pc:sldMasterMk cId="2213116963" sldId="2147483660"/>
        </pc:sldMasterMkLst>
        <pc:sldLayoutChg chg="delSp">
          <pc:chgData name="matthew gardiner" userId="4bc6249a4edba3c3" providerId="LiveId" clId="{C25954A9-57A0-4D46-B10B-A5C4A3291224}" dt="2021-12-03T00:09:13.450" v="0"/>
          <pc:sldLayoutMkLst>
            <pc:docMk/>
            <pc:sldMasterMk cId="2213116963" sldId="2147483660"/>
            <pc:sldLayoutMk cId="957322880" sldId="2147483672"/>
          </pc:sldLayoutMkLst>
          <pc:grpChg chg="del">
            <ac:chgData name="matthew gardiner" userId="4bc6249a4edba3c3" providerId="LiveId" clId="{C25954A9-57A0-4D46-B10B-A5C4A3291224}" dt="2021-12-03T00:09:13.450" v="0"/>
            <ac:grpSpMkLst>
              <pc:docMk/>
              <pc:sldMasterMk cId="2213116963" sldId="2147483660"/>
              <pc:sldLayoutMk cId="957322880" sldId="2147483672"/>
              <ac:grpSpMk id="29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f9973f4e_1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f9973f4e_1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f9973f4e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f9973f4e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d583d855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d583d855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f9973f4e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f9973f4e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69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3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873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4150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844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9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6799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544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7224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547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4055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33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3321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3041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7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214850" y="197060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Art Gallery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5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100300" y="1227800"/>
            <a:ext cx="21145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AFFBB-5B95-4095-84B5-9EC19B189204}"/>
              </a:ext>
            </a:extLst>
          </p:cNvPr>
          <p:cNvSpPr txBox="1"/>
          <p:nvPr/>
        </p:nvSpPr>
        <p:spPr>
          <a:xfrm>
            <a:off x="6742706" y="4346293"/>
            <a:ext cx="42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Matthew Gardiner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0E0EA-B25B-41E2-9BEB-7052574D8FC4}"/>
              </a:ext>
            </a:extLst>
          </p:cNvPr>
          <p:cNvSpPr txBox="1"/>
          <p:nvPr/>
        </p:nvSpPr>
        <p:spPr>
          <a:xfrm>
            <a:off x="6959966" y="4230087"/>
            <a:ext cx="470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Matthew Gardiner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Project Description and Principal Use Cases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379931"/>
            <a:ext cx="8520600" cy="142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Description</a:t>
            </a:r>
            <a:endParaRPr dirty="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CA" sz="1500" dirty="0"/>
              <a:t>Art Gallery is a website application that allows users to sell and purchase art. </a:t>
            </a:r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1944320291"/>
              </p:ext>
            </p:extLst>
          </p:nvPr>
        </p:nvGraphicFramePr>
        <p:xfrm>
          <a:off x="1318825" y="3229610"/>
          <a:ext cx="2266584" cy="1165770"/>
        </p:xfrm>
        <a:graphic>
          <a:graphicData uri="http://schemas.openxmlformats.org/drawingml/2006/table">
            <a:tbl>
              <a:tblPr>
                <a:noFill/>
                <a:tableStyleId>{F5C85B01-4138-4D43-9B04-687FF92E490A}</a:tableStyleId>
              </a:tblPr>
              <a:tblGrid>
                <a:gridCol w="226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UC-2: Buy or Sell Art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UC-5: Collections Page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UC-8: Manage Art Gallery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4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61550" y="-200612"/>
            <a:ext cx="21145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AA1F-02BD-4FA8-998D-50AB1FCC28A8}"/>
              </a:ext>
            </a:extLst>
          </p:cNvPr>
          <p:cNvSpPr txBox="1"/>
          <p:nvPr/>
        </p:nvSpPr>
        <p:spPr>
          <a:xfrm>
            <a:off x="478191" y="2771079"/>
            <a:ext cx="8306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Primary Use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13300" y="265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OUTCOME OF ITERATION 1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213300" y="1243424"/>
            <a:ext cx="5389314" cy="245765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Established iteration goal from drivers: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CRN-1 Establish Overall System Structure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All Primary Functional Requirements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All high risk QAs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All Constraints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Choose Design Concepts to satisfy structural drivers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Logically structured as Web Application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Physically structured as three-tier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Create initial Module view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Create initial Deployment Diagram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1142" y="-212492"/>
            <a:ext cx="21145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64" y="365877"/>
            <a:ext cx="4105786" cy="46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63" y="3269473"/>
            <a:ext cx="4201938" cy="172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266042" y="3324770"/>
            <a:ext cx="171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Three-tier Deployment Diagram: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035629" y="873500"/>
            <a:ext cx="161651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Web Application module view with external payment system: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13300" y="265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OUTCOME OF ITERATION 2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213300" y="1221902"/>
            <a:ext cx="5073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Established iteration goal from drivers: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UC-2 Buy or Sell Arts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UC-5 Collection Page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 dirty="0"/>
              <a:t>UC-8 Manage Art Gallery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400" dirty="0"/>
              <a:t>Create models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400" dirty="0"/>
              <a:t>Addition of Home Controller, Order Controller, Payment system Connector, Domain Entities</a:t>
            </a: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73" y="2891402"/>
            <a:ext cx="2801275" cy="208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214" y="265700"/>
            <a:ext cx="3042675" cy="22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918" y="2469675"/>
            <a:ext cx="3935659" cy="25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936904" y="2882578"/>
            <a:ext cx="129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Domain Model: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269339" y="1291766"/>
            <a:ext cx="58741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Domain Objects: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382577" y="3190378"/>
            <a:ext cx="8132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Updated Module View: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6">
            <a:alphaModFix amt="8000"/>
          </a:blip>
          <a:stretch>
            <a:fillRect/>
          </a:stretch>
        </p:blipFill>
        <p:spPr>
          <a:xfrm>
            <a:off x="261550" y="-200612"/>
            <a:ext cx="21145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13300" y="265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OUTCOME OF ITERATION 3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213300" y="1243424"/>
            <a:ext cx="5389314" cy="245765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Established iteration goal from drivers: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UC-2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Sell functionality</a:t>
            </a:r>
          </a:p>
          <a:p>
            <a:pPr marL="895350" lvl="1" indent="-285750">
              <a:lnSpc>
                <a:spcPct val="100000"/>
              </a:lnSpc>
              <a:buSzPts val="1200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CON-5</a:t>
            </a:r>
          </a:p>
          <a:p>
            <a:pPr marL="1352550" lvl="2" indent="-285750">
              <a:lnSpc>
                <a:spcPct val="100000"/>
              </a:lnSpc>
              <a:buSzPts val="1200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Verify Art</a:t>
            </a:r>
          </a:p>
          <a:p>
            <a:pPr marL="438150" indent="-285750">
              <a:lnSpc>
                <a:spcPct val="100000"/>
              </a:lnSpc>
              <a:buSzPts val="1200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Addition of Payment Controller</a:t>
            </a:r>
          </a:p>
          <a:p>
            <a:pPr marL="438150" indent="-285750">
              <a:lnSpc>
                <a:spcPct val="100000"/>
              </a:lnSpc>
              <a:buSzPts val="1200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Addition of Art verification system</a:t>
            </a: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1142" y="-212492"/>
            <a:ext cx="21145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8969A3-EE71-46EA-AAF0-10D485C9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7" y="2828719"/>
            <a:ext cx="3880457" cy="2209075"/>
          </a:xfrm>
          <a:prstGeom prst="rect">
            <a:avLst/>
          </a:prstGeom>
        </p:spPr>
      </p:pic>
      <p:sp>
        <p:nvSpPr>
          <p:cNvPr id="103" name="Google Shape;103;p15"/>
          <p:cNvSpPr txBox="1"/>
          <p:nvPr/>
        </p:nvSpPr>
        <p:spPr>
          <a:xfrm>
            <a:off x="121398" y="2916907"/>
            <a:ext cx="171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Updated Domain Model: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B1BF0-9469-4C5C-92D0-F0340926B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727" y="4308862"/>
            <a:ext cx="2576834" cy="72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56F89-8F87-4F09-BC3E-7D4BEEA03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769" y="4296074"/>
            <a:ext cx="2576834" cy="741719"/>
          </a:xfrm>
          <a:prstGeom prst="rect">
            <a:avLst/>
          </a:prstGeom>
        </p:spPr>
      </p:pic>
      <p:sp>
        <p:nvSpPr>
          <p:cNvPr id="102" name="Google Shape;102;p15"/>
          <p:cNvSpPr txBox="1"/>
          <p:nvPr/>
        </p:nvSpPr>
        <p:spPr>
          <a:xfrm>
            <a:off x="3396630" y="4061692"/>
            <a:ext cx="161651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 Domain Objects: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1C07E0-9268-42E0-8746-450A353FD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053" y="233218"/>
            <a:ext cx="4223549" cy="3939271"/>
          </a:xfrm>
          <a:prstGeom prst="rect">
            <a:avLst/>
          </a:prstGeom>
        </p:spPr>
      </p:pic>
      <p:sp>
        <p:nvSpPr>
          <p:cNvPr id="17" name="Google Shape;102;p15">
            <a:extLst>
              <a:ext uri="{FF2B5EF4-FFF2-40B4-BE49-F238E27FC236}">
                <a16:creationId xmlns:a16="http://schemas.microsoft.com/office/drawing/2014/main" id="{AEBCC5D0-6309-4C02-B542-F0570DC015EF}"/>
              </a:ext>
            </a:extLst>
          </p:cNvPr>
          <p:cNvSpPr txBox="1"/>
          <p:nvPr/>
        </p:nvSpPr>
        <p:spPr>
          <a:xfrm>
            <a:off x="4070920" y="1566469"/>
            <a:ext cx="80535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Updated Module View:</a:t>
            </a: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6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214850" y="197060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5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100300" y="1227800"/>
            <a:ext cx="21145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AFFBB-5B95-4095-84B5-9EC19B189204}"/>
              </a:ext>
            </a:extLst>
          </p:cNvPr>
          <p:cNvSpPr txBox="1"/>
          <p:nvPr/>
        </p:nvSpPr>
        <p:spPr>
          <a:xfrm>
            <a:off x="6742706" y="4346293"/>
            <a:ext cx="42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Matthew Gardiner</a:t>
            </a:r>
          </a:p>
        </p:txBody>
      </p:sp>
    </p:spTree>
    <p:extLst>
      <p:ext uri="{BB962C8B-B14F-4D97-AF65-F5344CB8AC3E}">
        <p14:creationId xmlns:p14="http://schemas.microsoft.com/office/powerpoint/2010/main" val="3365196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196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Light</vt:lpstr>
      <vt:lpstr>Roboto</vt:lpstr>
      <vt:lpstr>Arial</vt:lpstr>
      <vt:lpstr>Calibri</vt:lpstr>
      <vt:lpstr>Times New Roman</vt:lpstr>
      <vt:lpstr>Retrospect</vt:lpstr>
      <vt:lpstr>Art Gallery</vt:lpstr>
      <vt:lpstr>Project Description and Principal Use Cases</vt:lpstr>
      <vt:lpstr>OUTCOME OF ITERATION 1  </vt:lpstr>
      <vt:lpstr>OUTCOME OF ITERATION 2  </vt:lpstr>
      <vt:lpstr>OUTCOME OF ITERATION 3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Gallery</dc:title>
  <cp:lastModifiedBy>matthew gardiner</cp:lastModifiedBy>
  <cp:revision>1</cp:revision>
  <dcterms:modified xsi:type="dcterms:W3CDTF">2021-12-03T14:51:32Z</dcterms:modified>
</cp:coreProperties>
</file>