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7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9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2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1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0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6/7/15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9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6/7/15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6/7/15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8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3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55246-26D4-B843-A31D-0832833747D9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5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6271176" y="0"/>
            <a:ext cx="2872825" cy="330656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3119047" y="0"/>
            <a:ext cx="3152129" cy="330656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-33082" y="0"/>
            <a:ext cx="3152129" cy="330656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" y="4577536"/>
            <a:ext cx="9144000" cy="228046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Foundational Shared Projects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71028" y="5155635"/>
            <a:ext cx="3393161" cy="14464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/>
            <a:r>
              <a:rPr lang="en-US" sz="1200" u="sng" dirty="0" err="1" smtClean="0">
                <a:solidFill>
                  <a:srgbClr val="000000"/>
                </a:solidFill>
              </a:rPr>
              <a:t>SensusService</a:t>
            </a:r>
            <a:endParaRPr lang="en-US" sz="1200" u="sng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Protocol</a:t>
            </a:r>
            <a:r>
              <a:rPr lang="en-US" sz="1200" dirty="0" smtClean="0">
                <a:solidFill>
                  <a:srgbClr val="000000"/>
                </a:solidFill>
              </a:rPr>
              <a:t>:  Full implementation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Probe</a:t>
            </a:r>
            <a:r>
              <a:rPr lang="en-US" sz="1200" dirty="0" smtClean="0">
                <a:solidFill>
                  <a:srgbClr val="000000"/>
                </a:solidFill>
              </a:rPr>
              <a:t> classes:  Many are abstract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err="1" smtClean="0">
                <a:solidFill>
                  <a:srgbClr val="000000"/>
                </a:solidFill>
                <a:latin typeface="Courier"/>
                <a:cs typeface="Courier"/>
              </a:rPr>
              <a:t>DataStore</a:t>
            </a:r>
            <a:r>
              <a:rPr lang="en-US" sz="1200" dirty="0" smtClean="0">
                <a:solidFill>
                  <a:srgbClr val="000000"/>
                </a:solidFill>
              </a:rPr>
              <a:t> classes:  Full implementations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…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" y="3306566"/>
            <a:ext cx="3119045" cy="12709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/>
            <a:r>
              <a:rPr lang="en-US" sz="1200" u="sng" dirty="0" smtClean="0">
                <a:solidFill>
                  <a:srgbClr val="000000"/>
                </a:solidFill>
              </a:rPr>
              <a:t>Sensus.Android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Android-specific implementations (e.g.,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cs typeface="Courier"/>
              </a:rPr>
              <a:t>AndroidAccelerometerProbe</a:t>
            </a:r>
            <a:r>
              <a:rPr lang="en-US" sz="1200" dirty="0" smtClean="0">
                <a:solidFill>
                  <a:srgbClr val="000000"/>
                </a:solidFill>
              </a:rPr>
              <a:t>)</a:t>
            </a:r>
            <a:r>
              <a:rPr lang="en-US" sz="1200" dirty="0" smtClean="0">
                <a:solidFill>
                  <a:srgbClr val="000000"/>
                </a:solidFill>
              </a:rPr>
              <a:t>.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224746" y="3306566"/>
            <a:ext cx="2919255" cy="12709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/>
            <a:r>
              <a:rPr lang="en-US" sz="1200" u="sng" dirty="0" err="1" smtClean="0">
                <a:solidFill>
                  <a:srgbClr val="000000"/>
                </a:solidFill>
              </a:rPr>
              <a:t>Sensus.WinPhone</a:t>
            </a:r>
            <a:endParaRPr lang="en-US" sz="1200" u="sng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Windows</a:t>
            </a:r>
            <a:r>
              <a:rPr lang="en-US" sz="1200" dirty="0" smtClean="0">
                <a:solidFill>
                  <a:srgbClr val="000000"/>
                </a:solidFill>
              </a:rPr>
              <a:t>-specific implementations (e.g.,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cs typeface="Courier"/>
              </a:rPr>
              <a:t>WinPhone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cs typeface="Courier"/>
              </a:rPr>
              <a:t>AccelerometerProbe</a:t>
            </a:r>
            <a:r>
              <a:rPr lang="en-US" sz="1200" dirty="0" smtClean="0">
                <a:solidFill>
                  <a:srgbClr val="000000"/>
                </a:solidFill>
              </a:rPr>
              <a:t>)</a:t>
            </a:r>
            <a:r>
              <a:rPr lang="en-US" sz="1200" dirty="0" smtClean="0">
                <a:solidFill>
                  <a:srgbClr val="000000"/>
                </a:solidFill>
              </a:rPr>
              <a:t>.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119047" y="3306566"/>
            <a:ext cx="3105699" cy="12709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/>
            <a:r>
              <a:rPr lang="en-US" sz="1200" u="sng" dirty="0" smtClean="0">
                <a:solidFill>
                  <a:srgbClr val="000000"/>
                </a:solidFill>
              </a:rPr>
              <a:t>Sensus.iOS</a:t>
            </a:r>
          </a:p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iOS</a:t>
            </a:r>
            <a:r>
              <a:rPr lang="en-US" sz="1200" dirty="0" smtClean="0">
                <a:solidFill>
                  <a:srgbClr val="000000"/>
                </a:solidFill>
              </a:rPr>
              <a:t>-specific implementations (e.g.,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cs typeface="Courier"/>
              </a:rPr>
              <a:t>iOS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cs typeface="Courier"/>
              </a:rPr>
              <a:t>AccelerometerProbe</a:t>
            </a:r>
            <a:r>
              <a:rPr lang="en-US" sz="1200" dirty="0" smtClean="0">
                <a:solidFill>
                  <a:srgbClr val="000000"/>
                </a:solidFill>
              </a:rPr>
              <a:t>)</a:t>
            </a:r>
            <a:r>
              <a:rPr lang="en-US" sz="1200" dirty="0" smtClean="0">
                <a:solidFill>
                  <a:srgbClr val="000000"/>
                </a:solidFill>
              </a:rPr>
              <a:t>.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8" name="Picture 7" descr="main_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99" y="549679"/>
            <a:ext cx="1432033" cy="2545836"/>
          </a:xfrm>
          <a:prstGeom prst="rect">
            <a:avLst/>
          </a:prstGeom>
        </p:spPr>
      </p:pic>
      <p:pic>
        <p:nvPicPr>
          <p:cNvPr id="9" name="Picture 8" descr="main_scre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842" y="549679"/>
            <a:ext cx="1434274" cy="2545836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6982281" y="549679"/>
            <a:ext cx="1415317" cy="254583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Coming soon…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5199" y="180347"/>
            <a:ext cx="93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416939" y="180347"/>
            <a:ext cx="49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38360" y="180347"/>
            <a:ext cx="171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Phone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4663979" y="5155635"/>
            <a:ext cx="3393161" cy="14464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/>
            <a:r>
              <a:rPr lang="en-US" sz="1200" u="sng" dirty="0" err="1" smtClean="0">
                <a:solidFill>
                  <a:srgbClr val="000000"/>
                </a:solidFill>
              </a:rPr>
              <a:t>SensusUI</a:t>
            </a:r>
            <a:endParaRPr lang="en-US" sz="1200" u="sng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UI pages:  All full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60736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70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Gerber</dc:creator>
  <cp:lastModifiedBy>Matthew Gerber</cp:lastModifiedBy>
  <cp:revision>20</cp:revision>
  <dcterms:created xsi:type="dcterms:W3CDTF">2015-04-02T16:08:58Z</dcterms:created>
  <dcterms:modified xsi:type="dcterms:W3CDTF">2015-06-07T19:11:51Z</dcterms:modified>
</cp:coreProperties>
</file>