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9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5246-26D4-B843-A31D-0832833747D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5476747" y="0"/>
            <a:ext cx="3152129" cy="33065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05662" y="0"/>
            <a:ext cx="3152129" cy="33065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404132" y="4691257"/>
            <a:ext cx="6224744" cy="2124328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Cross-Platform, Shared Codebase</a:t>
            </a:r>
          </a:p>
          <a:p>
            <a:endParaRPr lang="en-US" sz="6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Platform-independent logic that implements</a:t>
            </a:r>
            <a:r>
              <a:rPr lang="is-I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…</a:t>
            </a:r>
          </a:p>
          <a:p>
            <a:endParaRPr lang="en-US" sz="6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tudy 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management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articipant enrollment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ensor configuration and tasking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ata anonymization, encryption, </a:t>
            </a:r>
          </a:p>
          <a:p>
            <a:pPr marL="284163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local storage, and transfer to cloud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94654" y="3371893"/>
            <a:ext cx="3119045" cy="127097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r>
              <a:rPr lang="en-US" sz="1200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Android</a:t>
            </a:r>
            <a:endParaRPr lang="en-US" sz="1200" u="sng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Android-specific</a:t>
            </a:r>
            <a:r>
              <a:rPr lang="is-I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…</a:t>
            </a:r>
            <a:endParaRPr lang="en-US" sz="1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library references, e.g., to SensorManager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for accelerometer.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unit and automated UI testing.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523177" y="3363428"/>
            <a:ext cx="3105699" cy="127097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r>
              <a:rPr lang="en-US" sz="1200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iOS</a:t>
            </a:r>
            <a:endParaRPr lang="en-US" sz="1200" u="sng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iOS-specific</a:t>
            </a:r>
            <a:r>
              <a:rPr lang="is-I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…</a:t>
            </a:r>
            <a:endParaRPr lang="en-US" sz="1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library references, e.g., to CMMotionManager accelerometer.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unit and automated UI testing.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1250" y="18062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Android App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56644" y="180626"/>
            <a:ext cx="98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iOS App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3359" y="5461009"/>
            <a:ext cx="2652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networking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and security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power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management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user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interface design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unit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and automated UI testing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600" y="3578297"/>
            <a:ext cx="17876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20% of codebase</a:t>
            </a:r>
          </a:p>
          <a:p>
            <a:pPr marL="227013" indent="-227013">
              <a:buFont typeface="Arial"/>
              <a:buChar char="•"/>
            </a:pPr>
            <a:r>
              <a:rPr lang="en-US" sz="1400" dirty="0" smtClean="0">
                <a:latin typeface="Times New Roman"/>
                <a:cs typeface="Times New Roman"/>
              </a:rPr>
              <a:t>Few changes</a:t>
            </a:r>
          </a:p>
          <a:p>
            <a:pPr marL="227013" indent="-227013">
              <a:buFont typeface="Arial"/>
              <a:buChar char="•"/>
            </a:pPr>
            <a:r>
              <a:rPr lang="en-US" sz="1400" dirty="0" smtClean="0">
                <a:latin typeface="Times New Roman"/>
                <a:cs typeface="Times New Roman"/>
              </a:rPr>
              <a:t>Minimal errors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018" y="5389222"/>
            <a:ext cx="17876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80% of codebase</a:t>
            </a:r>
          </a:p>
          <a:p>
            <a:pPr marL="227013" indent="-227013">
              <a:buFont typeface="Arial"/>
              <a:buChar char="•"/>
            </a:pPr>
            <a:r>
              <a:rPr lang="en-US" sz="1400" dirty="0" smtClean="0">
                <a:latin typeface="Times New Roman"/>
                <a:cs typeface="Times New Roman"/>
              </a:rPr>
              <a:t>Frequent changes</a:t>
            </a:r>
          </a:p>
          <a:p>
            <a:pPr marL="227013" indent="-227013">
              <a:buFont typeface="Arial"/>
              <a:buChar char="•"/>
            </a:pPr>
            <a:r>
              <a:rPr lang="en-US" sz="1400" dirty="0" smtClean="0">
                <a:latin typeface="Times New Roman"/>
                <a:cs typeface="Times New Roman"/>
              </a:rPr>
              <a:t>Most errors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208" y="549678"/>
            <a:ext cx="1511926" cy="2687045"/>
          </a:xfrm>
          <a:prstGeom prst="rect">
            <a:avLst/>
          </a:prstGeom>
        </p:spPr>
      </p:pic>
      <p:pic>
        <p:nvPicPr>
          <p:cNvPr id="10" name="Picture 9" descr="IMG_03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22" y="549679"/>
            <a:ext cx="1513828" cy="26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109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Gerber</dc:creator>
  <cp:lastModifiedBy>Matthew Gerber</cp:lastModifiedBy>
  <cp:revision>26</cp:revision>
  <dcterms:created xsi:type="dcterms:W3CDTF">2015-04-02T16:08:58Z</dcterms:created>
  <dcterms:modified xsi:type="dcterms:W3CDTF">2017-07-26T20:22:03Z</dcterms:modified>
</cp:coreProperties>
</file>