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150B-0F7E-43B9-81FA-941DA3EA9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9EA0F-02CD-4243-BBA3-C62DF188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93DC-834C-471D-B277-4FFBBB30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C2F7-B594-40DD-8B3C-DF2B2FBCA11D}" type="datetimeFigureOut">
              <a:rPr lang="en-ZA" smtClean="0"/>
              <a:t>2021/03/31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1955-45F3-4A96-BD5D-124EBBC7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8BFA-84EC-4273-A490-D84CD101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C0DE-448E-44BF-BAFE-31B0D91BCB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31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C605-FF40-40D5-8D54-38965A62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BF4D4-AE87-4BDD-9F04-3204F7F1E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D70B-1793-43BB-88A7-B36B47F2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C2F7-B594-40DD-8B3C-DF2B2FBCA11D}" type="datetimeFigureOut">
              <a:rPr lang="en-ZA" smtClean="0"/>
              <a:t>2021/03/31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F67E-160E-4F7A-84D5-405891AA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A6C6D-87D9-41FE-8ECD-E505C43F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C0DE-448E-44BF-BAFE-31B0D91BCB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797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F8378-96EA-422E-A1FC-0854A9E3C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7A24B-5262-4582-9C88-8B4B46D8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ABF0-C372-4B92-907B-F7020540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C2F7-B594-40DD-8B3C-DF2B2FBCA11D}" type="datetimeFigureOut">
              <a:rPr lang="en-ZA" smtClean="0"/>
              <a:t>2021/03/31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83CF-FFDE-4266-90F1-B1902864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89C8-5111-4748-AA25-C1F3CDF9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C0DE-448E-44BF-BAFE-31B0D91BCB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59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2627-A722-4907-885D-C6A041F3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B71A-C7AF-4DDE-926F-3C41CF402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48B8-461D-4D3E-B6EB-EB74D1DD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C2F7-B594-40DD-8B3C-DF2B2FBCA11D}" type="datetimeFigureOut">
              <a:rPr lang="en-ZA" smtClean="0"/>
              <a:t>2021/03/31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10AED-BC04-47B1-B5A0-C2FF86CB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ACB73-FAF7-4347-950A-518D4A7D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C0DE-448E-44BF-BAFE-31B0D91BCB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946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2C35-2B21-4440-BA02-17648F05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71985-5DD0-4D0B-9288-B23ABA4E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AFC09-B33B-4310-9964-A7609C21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C2F7-B594-40DD-8B3C-DF2B2FBCA11D}" type="datetimeFigureOut">
              <a:rPr lang="en-ZA" smtClean="0"/>
              <a:t>2021/03/31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0F58-3431-4138-B945-9CF8AAF0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A3EB-B96D-4793-9D80-64E57541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C0DE-448E-44BF-BAFE-31B0D91BCB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5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5BFE-999E-4CCF-8ED6-742A634A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FA6A-7A12-4C9F-8CC4-416EF0D7D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F73B4-2D3B-4132-BE17-91409E1B0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0BD38-0D77-4728-BFF0-66F68437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C2F7-B594-40DD-8B3C-DF2B2FBCA11D}" type="datetimeFigureOut">
              <a:rPr lang="en-ZA" smtClean="0"/>
              <a:t>2021/03/31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FF132-ACE6-475F-96AF-9C661F9A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CD1C6-ED4D-4736-96C5-5C7A5CAD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C0DE-448E-44BF-BAFE-31B0D91BCB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65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CF18-1852-4F95-85CF-8651441A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C3E5B-2D4A-4167-A9FE-7EC8655F8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17B46-6DFC-4A9D-84F2-D6F96DB2C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15719-C91A-4390-95E3-1F42F5C7E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5D1B6-3948-445C-9A6B-DCEE21520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52F21-D4CD-4A84-AE56-F93CB9A4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C2F7-B594-40DD-8B3C-DF2B2FBCA11D}" type="datetimeFigureOut">
              <a:rPr lang="en-ZA" smtClean="0"/>
              <a:t>2021/03/31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2E5E2-517A-4A60-85B6-9EED5A5F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99783-F2D2-475E-A95B-94D68088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C0DE-448E-44BF-BAFE-31B0D91BCB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839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10B4-E96A-4573-A85F-CFB63801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6DBB8-6BDD-4703-B343-00BE2CA8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C2F7-B594-40DD-8B3C-DF2B2FBCA11D}" type="datetimeFigureOut">
              <a:rPr lang="en-ZA" smtClean="0"/>
              <a:t>2021/03/31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FDE05-0026-4577-98FF-ACDACD29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CDF3-CA71-40C6-8CAC-F76ACB26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C0DE-448E-44BF-BAFE-31B0D91BCB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666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91AE-6ED4-4BFF-B338-216F983E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C2F7-B594-40DD-8B3C-DF2B2FBCA11D}" type="datetimeFigureOut">
              <a:rPr lang="en-ZA" smtClean="0"/>
              <a:t>2021/03/31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82EF6-D85B-46C5-A374-4256C72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BFC35-69FD-4DE1-BA54-BA48DDB3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C0DE-448E-44BF-BAFE-31B0D91BCB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29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775C-3F86-4181-A0BF-1A1B4E10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71A7-E7D5-41FF-A621-1D0548A3F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627C4-AD09-49FB-8FAD-240FE25CE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6E40-EF1D-4F9C-944D-B0FB8D0A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C2F7-B594-40DD-8B3C-DF2B2FBCA11D}" type="datetimeFigureOut">
              <a:rPr lang="en-ZA" smtClean="0"/>
              <a:t>2021/03/31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FB3C9-FB4A-45D4-B414-7E3C5DA7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ACED2-0B9D-4F5B-A3AE-AD27F99E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C0DE-448E-44BF-BAFE-31B0D91BCB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174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9477-0FE1-4938-86ED-9A7C147A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16789-6C70-46FC-9EE3-942039D82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F3F2-491F-4D6A-B4B1-7C5A01AF6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06267-462E-499E-9DCA-4F4E6AF8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C2F7-B594-40DD-8B3C-DF2B2FBCA11D}" type="datetimeFigureOut">
              <a:rPr lang="en-ZA" smtClean="0"/>
              <a:t>2021/03/31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E6A6-2977-4E28-817B-9F6E51B8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066CB-ED77-471D-811F-6AF0E387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C0DE-448E-44BF-BAFE-31B0D91BCB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483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B5C0C-1E44-4305-8FF7-C9D85BB4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5AF67-2D8A-4A64-8A67-70D5629F3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6190-68DC-4F88-AA31-E77DEEDB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C2F7-B594-40DD-8B3C-DF2B2FBCA11D}" type="datetimeFigureOut">
              <a:rPr lang="en-ZA" smtClean="0"/>
              <a:t>2021/03/31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F768-49B7-4F41-8BE2-5B3D0361F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30A3-AC5F-4084-85E7-B834BDD6F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C0DE-448E-44BF-BAFE-31B0D91BCB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106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0FF0646-267F-4260-9F1D-F22919139D8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3B071C-1BE0-4023-8D64-5355B1ED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0D5682-64A1-4EB7-898C-955D154D859C}"/>
                </a:ext>
              </a:extLst>
            </p:cNvPr>
            <p:cNvSpPr/>
            <p:nvPr/>
          </p:nvSpPr>
          <p:spPr>
            <a:xfrm>
              <a:off x="7184571" y="487680"/>
              <a:ext cx="2734492" cy="8969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ysClr val="windowText" lastClr="000000"/>
                  </a:solidFill>
                </a:rPr>
                <a:t>LOCAL CONNECTION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0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9A7BE-2C9D-4B80-8CD0-E94FBFAFE17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6A1032-A1A6-43E8-969D-A2D97CAA2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A2A7A3-0D1D-4AEB-ABE1-AAB81A2653A3}"/>
                </a:ext>
              </a:extLst>
            </p:cNvPr>
            <p:cNvSpPr/>
            <p:nvPr/>
          </p:nvSpPr>
          <p:spPr>
            <a:xfrm>
              <a:off x="7184571" y="487680"/>
              <a:ext cx="2734492" cy="8969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ysClr val="windowText" lastClr="000000"/>
                  </a:solidFill>
                </a:rPr>
                <a:t>WHEATLEY CONNECTION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85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Gotte, Mr</dc:creator>
  <cp:lastModifiedBy>Matthew Gotte, Mr</cp:lastModifiedBy>
  <cp:revision>5</cp:revision>
  <dcterms:created xsi:type="dcterms:W3CDTF">2021-03-26T21:54:12Z</dcterms:created>
  <dcterms:modified xsi:type="dcterms:W3CDTF">2021-03-31T17:03:34Z</dcterms:modified>
</cp:coreProperties>
</file>