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8FBB-A108-4F44-9234-A9CD4D863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69CAE-D7C6-4EBC-8E3E-5A014840D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17D9-DAD5-468C-AD73-4FEB8DEB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732B-5752-4740-816E-C6126365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F868-BBE9-470A-B9D2-098D9F18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988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E9C5-669C-4FCD-A74B-3C9763BE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F03AF-8D1E-4ED6-9CB5-A1CE04C6D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237A3-F0D1-400C-9144-943B0E22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4273-B75F-4E33-82F6-EBDAABC9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A32D-6B41-4BD0-88A8-613D6C53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950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D6646-E9AE-4E19-B046-F32D65398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8BA2-366C-439F-B0D0-B3153015B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60C8-FF47-46EA-82C7-3294DD09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A536-0017-4964-8A81-0E3164DE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BC46-7AB0-4FF4-83FA-3441C1F8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32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2D1C-2CEA-434C-B479-259098DD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49CC-6169-48C1-B9ED-2C28C3952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458F-39D0-4217-8451-E663DA4A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BCAB-267D-4ACE-B219-5ECE9236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6491-022C-40A5-B3F9-BB228BEB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148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BB63-9FA6-49D2-89E0-BB0BBF11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37A83-B303-4A1A-A4A2-A765FC01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FC62-9177-4688-AC7B-4671D972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F8E8-9692-4A48-B9AC-BF8925EB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4010-A942-466F-92A9-858283D8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911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388-2128-4DA2-95C9-3157D5C3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E59C-D7DC-42AC-949E-65CE07753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6B8F-3A78-4AAE-A254-4D520AAF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B432A-8682-486C-A391-31ACE058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5358-CC5B-422A-A435-6FBBCFEE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3550-3AD4-41A1-8976-1B0E024F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06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4E6D-5A92-4103-8829-31942D68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22AEE-7C61-4F9D-B63A-D8703D33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B2A3B-A7D2-44B9-AD16-A85007DB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26C75-4A69-4D19-A400-A64744D88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B2CE6-2ABD-42FD-A70C-557FF401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1322D-069E-4F1D-8EE8-C2C07D1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E1EB9-CC0B-42D5-9FBA-B151630E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8B8E1-9BFE-485D-A53B-7E4E6E0E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587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25A7-E09D-43D7-8C13-344E9DD3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779E3-BD92-420A-B96E-1C962E8B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C2AAE-33A2-49FB-A275-97D4545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924C6-D813-413F-964C-809EAFD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806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AC57C-EA2B-462E-8D79-FD298C24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AE31D-F1D4-4A4A-BF42-3F3DC5D0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F359F-52AD-4F5D-BD4D-4C809175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33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2D0C-CC08-4414-80EE-2325ABC1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9138-AF7C-40E9-A219-557D5725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4F0D7-8963-42DA-B2D9-3A7DE65C9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E4FE-7E14-4361-BAC5-3486FC78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34A07-792C-4928-829E-5A27F080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FF4F9-B97E-4EB2-9B82-726400FF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71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96C3-57C2-47D0-B3F2-5B3A5B3C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626E9-8D9A-4780-8A99-C55778912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D5458-906D-4342-8107-65E9E9488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CC67-9C66-40CB-B8F7-22C9DD65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40438-A806-4C93-A513-FF508ABD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5A9F-BC56-4123-856B-D37971D8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7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BF6A0-8064-4305-902A-51AD07A8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789AC-2CD7-4DCF-86E2-6DFCF107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7F7D7-9AC2-4D5E-86CC-759726FE7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81D9A-C771-410B-AAAF-BD912672FED5}" type="datetimeFigureOut">
              <a:rPr lang="en-ZA" smtClean="0"/>
              <a:t>2021/04/18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E6AED-1D18-46AC-865A-1AEE82FF7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5E5B-8D82-43A8-BCA4-1227C9B68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C9CA-3804-4F00-8688-02741F306D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189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7D7273C-BA9D-45D1-8FE5-512C4BB52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1437997"/>
            <a:ext cx="774490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3A12189-B34E-40CA-9FE4-D53834640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10" y="2685946"/>
            <a:ext cx="791638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0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140CEF0-EC41-4EAF-9B60-076A5FD4B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2719288"/>
            <a:ext cx="7973538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7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D217447-4867-4A10-AEB0-56D890BA4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2395393"/>
            <a:ext cx="769727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2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2456084-47AD-491E-8433-0CAD1590A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2323946"/>
            <a:ext cx="834506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9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8A27DE3-7DDD-44EE-9B22-651AEC1D2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2414446"/>
            <a:ext cx="7678222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6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8B78BA8-51F8-4DFF-A8AD-54A83CBB3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2309656"/>
            <a:ext cx="833553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5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Gotte, Mr</dc:creator>
  <cp:lastModifiedBy>Matthew Gotte, Mr</cp:lastModifiedBy>
  <cp:revision>1</cp:revision>
  <cp:lastPrinted>2021-04-18T21:53:23Z</cp:lastPrinted>
  <dcterms:created xsi:type="dcterms:W3CDTF">2021-04-18T21:50:31Z</dcterms:created>
  <dcterms:modified xsi:type="dcterms:W3CDTF">2021-04-18T21:54:12Z</dcterms:modified>
</cp:coreProperties>
</file>