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77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71F32-3B53-4C51-B4D4-1D032BBB06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742D62-E947-4E4A-87D2-E8180FA4D0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0E7EC-D73B-40FB-ADAF-8698B1B29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DA07D-0E8E-4AB6-811B-DAFEE60C394B}" type="datetimeFigureOut">
              <a:rPr lang="en-ZA" smtClean="0"/>
              <a:t>2021/04/01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047FCA-3521-4EC2-8C94-20812D283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A267B-DE03-4C83-B5A8-5F8A0AD14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E5547-A612-4351-8245-D21F866185A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32552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092BB-73A7-4449-BE9E-7AA75DE2F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0A3CED-9439-44BF-82D7-BE5131F4C0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EF75C1-BB7C-425D-B29E-A4A52117E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DA07D-0E8E-4AB6-811B-DAFEE60C394B}" type="datetimeFigureOut">
              <a:rPr lang="en-ZA" smtClean="0"/>
              <a:t>2021/04/01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D840D7-2F38-4716-9E08-8BF8508C4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BC161-292B-4304-A54F-D3791AC6E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E5547-A612-4351-8245-D21F866185A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8457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4A5D3F-FCE8-4914-8131-376D6776BB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5A437E-4034-45C3-B98D-E78B9A069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495867-C42A-417A-A0B6-57EC05C56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DA07D-0E8E-4AB6-811B-DAFEE60C394B}" type="datetimeFigureOut">
              <a:rPr lang="en-ZA" smtClean="0"/>
              <a:t>2021/04/01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9E50B-C275-412C-8E9A-AB59D9981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CC29D-E794-410B-B394-E3DD55C0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E5547-A612-4351-8245-D21F866185A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25569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29E59-D9E9-41C8-9112-4AAEB7DC5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4E7C1-AE6F-4445-BDC7-1A722C5D5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CBB721-3BBE-4820-9841-0B043635B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DA07D-0E8E-4AB6-811B-DAFEE60C394B}" type="datetimeFigureOut">
              <a:rPr lang="en-ZA" smtClean="0"/>
              <a:t>2021/04/01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66E9E-51A9-4412-9E27-72F6D2088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D154C-6F4C-4850-AC1C-2BF0CE137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E5547-A612-4351-8245-D21F866185A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0436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069E8-1BAD-4536-B5D3-E4D627F34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42326E-0E3B-44A3-BD5C-6050E4C0DF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34B678-F761-4516-B6A8-97F440F42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DA07D-0E8E-4AB6-811B-DAFEE60C394B}" type="datetimeFigureOut">
              <a:rPr lang="en-ZA" smtClean="0"/>
              <a:t>2021/04/01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C9D53-4635-42EE-9DFA-F4F115A4E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E01A32-A617-44A1-B52F-6CAAA6CFA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E5547-A612-4351-8245-D21F866185A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99723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3F2B1-3395-41F5-8C0E-ABA1BF0E8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4B0A6-E025-474F-ACF5-3D9417D77B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CF5AAE-68F1-4DB6-8051-7831E401F4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14CFCB-FD7D-46CF-A1FC-31DAEE745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DA07D-0E8E-4AB6-811B-DAFEE60C394B}" type="datetimeFigureOut">
              <a:rPr lang="en-ZA" smtClean="0"/>
              <a:t>2021/04/01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7AC880-D975-427B-9A0E-B57FD05F6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BF7D06-73CC-4CDA-8E6D-109947262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E5547-A612-4351-8245-D21F866185A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40721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F83EF-06D8-4D58-A4C8-73BC35E31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515A6C-4C0B-44FE-A4CA-2EEE190E03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20744B-3302-4D13-AEDB-00EFA8FF09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B606B2-02BE-47B3-9FFA-1D7F5192FC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8CD8A2-1218-4B7A-A693-ED1515ED1C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7317D3-EDE1-427C-AC39-E031B6425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DA07D-0E8E-4AB6-811B-DAFEE60C394B}" type="datetimeFigureOut">
              <a:rPr lang="en-ZA" smtClean="0"/>
              <a:t>2021/04/01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433502-1652-4F8F-AFCC-A0B6C7BF7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2F1899-0D72-496C-AD2E-41C1F172B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E5547-A612-4351-8245-D21F866185A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96741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4B6D9-1C6D-47CB-A59D-BFB8CD6FA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C6CB24-B41E-4124-9224-6ACF7B0F2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DA07D-0E8E-4AB6-811B-DAFEE60C394B}" type="datetimeFigureOut">
              <a:rPr lang="en-ZA" smtClean="0"/>
              <a:t>2021/04/01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331DCE-AC73-4274-8649-12941DF03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7D1849-6BD3-42A7-9DDA-EC06A7F5D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E5547-A612-4351-8245-D21F866185A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78011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269F9C-B190-43B6-B4E6-27DDD3615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DA07D-0E8E-4AB6-811B-DAFEE60C394B}" type="datetimeFigureOut">
              <a:rPr lang="en-ZA" smtClean="0"/>
              <a:t>2021/04/01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65D2D7-EF7C-45C8-8C69-1BC7AE1B0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D8D0BF-D73B-410B-AFB7-4FE135192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E5547-A612-4351-8245-D21F866185A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24301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0B380-7F68-47A4-B607-E4BF8876A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0FD2B-89E2-4D6C-A98A-0727934A6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3C934F-5865-455E-B8F6-2036AF3B7B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1FD15D-955C-4FFD-81CC-C265DBD70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DA07D-0E8E-4AB6-811B-DAFEE60C394B}" type="datetimeFigureOut">
              <a:rPr lang="en-ZA" smtClean="0"/>
              <a:t>2021/04/01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A50560-2CC8-42EC-9033-DB66DC929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461C5F-9F38-4E0E-B29B-C11955AE6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E5547-A612-4351-8245-D21F866185A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99865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2694A-4E57-4EAF-924B-952C05F1F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E9B7E7-2E5F-4A9C-9BC9-F85EC2BC6F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7CBD50-598A-4BED-B924-A26414C551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EF4E80-3548-4574-8BD2-81B5605F1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DA07D-0E8E-4AB6-811B-DAFEE60C394B}" type="datetimeFigureOut">
              <a:rPr lang="en-ZA" smtClean="0"/>
              <a:t>2021/04/01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8843CA-2260-46C5-953A-2A6E769B2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7F0BB5-3BFD-4B80-A880-0251FAA0A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E5547-A612-4351-8245-D21F866185A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58076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21C989-1ACF-4CEE-9A8C-85C155232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F65104-3D47-48EC-8A22-38572DB932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F3015-09D0-4331-B0D3-E883461951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DA07D-0E8E-4AB6-811B-DAFEE60C394B}" type="datetimeFigureOut">
              <a:rPr lang="en-ZA" smtClean="0"/>
              <a:t>2021/04/01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C7568-33AD-49B6-A12C-7AC137B5AE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92185-0F63-4694-9107-6F2A16651F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DE5547-A612-4351-8245-D21F866185A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66322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5E195-4259-4E70-A5E8-F7B7B324D7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F708E-B0C5-41F3-93FD-DF5EBDD4E8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Z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C60891-C64B-4A38-8E64-DEA7A6C43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79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F9628-3779-4AF4-93C6-651EE7951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9F44A-1826-485F-AE51-AE363F803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BA4149-F97E-498B-8F1E-96E9A21CB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316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FDCDD-2FAA-4202-A6A9-C0952491B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BA8B1-92EC-4B78-A743-B5C3BF40F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23E042-624A-418D-AA81-A4AB9F770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138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Gotte, Mr</dc:creator>
  <cp:lastModifiedBy>Matthew Gotte, Mr</cp:lastModifiedBy>
  <cp:revision>3</cp:revision>
  <dcterms:created xsi:type="dcterms:W3CDTF">2021-04-01T08:52:05Z</dcterms:created>
  <dcterms:modified xsi:type="dcterms:W3CDTF">2021-04-01T09:42:03Z</dcterms:modified>
</cp:coreProperties>
</file>