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ujkIrbH1mS8UcvnOpf4mZdgi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E5367A-6AA0-48C7-88B7-A99489774CCA}">
  <a:tblStyle styleId="{34E5367A-6AA0-48C7-88B7-A99489774CC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beagleboard.org/latest/books/beaglebone-cookbook/04motors/motors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techboy.com/beaglebone-black-lesson-10-dimable-led-using-potentiomet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84915c9c8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84915c9c8_0_9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84915c9c8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84915c9c8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84915c9c8_0_7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Motors — BeagleBoard Documentation</a:t>
            </a:r>
            <a:r>
              <a:rPr lang="en-US"/>
              <a:t> </a:t>
            </a:r>
            <a:endParaRPr/>
          </a:p>
        </p:txBody>
      </p:sp>
      <p:sp>
        <p:nvSpPr>
          <p:cNvPr id="469" name="Google Shape;469;g2684915c9c8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84915c9c8_0_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684915c9c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84915c9c8_0_3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84915c9c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9830c54a6_0_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b9830c54a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84915c9c8_0_2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684915c9c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84915c9c8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84915c9c8_0_4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684915c9c8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84915c9c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684915c9c8_0_5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https://toptechboy.com/beaglebone-black-lesson-10-dimable-led-using-potentiometer/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684915c9c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azon.com/Battery-Operated-Outdoor-Waterproof-Christmas/dp/B0BCC7K7SS/ref=sr_1_11?crid=1BCG0SQXV4TVZ&amp;dib=eyJ2IjoiMSJ9.uKvHCMpUTedHIoYGwnor3iJK7srujwm8E4ve6Hm_GRHdbu0U3lpY9mPa4fUtfjnRpEj4sXKU26BxNM2WC-fSeVn0F39rBC1_8Wyy5VAOhfDoWQccelPlNipEHjCxvtdkzSXTgHjNBUZxqokle6MWBXVzHPOHsKyHYOs8hyBD8pX0bdRUDCggLc1P6EDcrovGWZM-s8w2GyUXe07gtBo9LdC5WjbWEFTOGdRcvlkuvLZoVPZonTD980S49uj7MC2SG9EI9DP7GdlLR6omVHVYcubwlN-D4jAJNivZoTSELXs.CgjQG1H6gnu-eNEvTk5uR7qLQk8NnSpZSDcRfc98mQk&amp;dib_tag=se&amp;keywords=fairy%2Blights&amp;qid=1708403178&amp;s=hi&amp;sprefix=fairy%2Blights%2B%2Ctools%2C113&amp;sr=1-11&amp;th=1" TargetMode="External"/><Relationship Id="rId4" Type="http://schemas.openxmlformats.org/officeDocument/2006/relationships/hyperlink" Target="https://www.amazon.com/Vilros-Battery-Holder-Connector-Raspberry/dp/B08ZDPHJCX/ref=sr_1_10?crid=3T70A2Z0EU3L0&amp;dib=eyJ2IjoiMSJ9.jnd7FO2OQnj2fDF5UO1jqYCGV_ekA44c8NTGWYo4mRK8bQgsnePXTFR6e-DifVQRny_TyPUtx7o6BMewx2UQHF4B786dv1toOx2kueNDYpUTAL5veB-OI7dVRx4oVEZONzB84SKFeQ9jB2l8QBjCbw4gTl4-s6pe0OYMNTG76sbhwolDGKdUTo3cVt0PgwgECEslkk6uhJEE082HXazyofQn3NE7vbwRfVk9qQRrtH76WJHW5VwESAL091opM0SFjvxGBbDGBssc3iYp11Hfyd8XReLe_aS7Ijpv-w4az0A.egXwuwxrAq9D6n5Q9OinjGusJv-7laZvcJqwuYxRrH4&amp;dib_tag=se&amp;keywords=aa+battery+holder+to+micro+usb&amp;qid=1708403082&amp;s=electronics&amp;sprefix=aa+battery+holder+to+micro+usb%2Celectronics%2C126&amp;sr=1-10" TargetMode="External"/><Relationship Id="rId5" Type="http://schemas.openxmlformats.org/officeDocument/2006/relationships/hyperlink" Target="https://www.amazon.com/dp/B0B38H2ZMR" TargetMode="External"/><Relationship Id="rId6" Type="http://schemas.openxmlformats.org/officeDocument/2006/relationships/hyperlink" Target="https://www.amazon.com/ALLECIN-L293-L293D-Push-Pull-Controllers/dp/B0CBKC334V/ref=asc_df_B0CBKC334V/?tag=hyprod-20&amp;linkCode=df0&amp;hvadid=675938065877&amp;hvpos=&amp;hvnetw=g&amp;hvrand=17086219812651903925&amp;hvpone=&amp;hvptwo=&amp;hvqmt=&amp;hvdev=c&amp;hvdvcmdl=&amp;hvlocint=&amp;hvlocphy=9027605&amp;hvtargid=pla-2243679475820&amp;mcid=4707a56350de3a28a1adc1ba76b57826&amp;gad_source=1&amp;th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Automated </a:t>
            </a:r>
            <a:r>
              <a:rPr lang="en-US" sz="6000"/>
              <a:t>Jewelry</a:t>
            </a:r>
            <a:r>
              <a:rPr lang="en-US" sz="6000"/>
              <a:t> Box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&lt;2/19/2024&gt;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&lt;Matthew Gutierrez&gt;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84915c9c8_0_91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Ring Box</a:t>
            </a:r>
            <a:r>
              <a:rPr lang="en-US"/>
              <a:t> Light Control System</a:t>
            </a:r>
            <a:endParaRPr/>
          </a:p>
        </p:txBody>
      </p:sp>
      <p:pic>
        <p:nvPicPr>
          <p:cNvPr id="464" name="Google Shape;464;g2684915c9c8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1328125"/>
            <a:ext cx="5487474" cy="459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684915c9c8_0_91"/>
          <p:cNvSpPr txBox="1"/>
          <p:nvPr/>
        </p:nvSpPr>
        <p:spPr>
          <a:xfrm>
            <a:off x="7158625" y="1712925"/>
            <a:ext cx="38517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When connection is broken, led placed inside the container will be turned 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Look into Limit Switch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84915c9c8_0_7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Jewelry Selection System</a:t>
            </a:r>
            <a:endParaRPr/>
          </a:p>
        </p:txBody>
      </p:sp>
      <p:sp>
        <p:nvSpPr>
          <p:cNvPr id="472" name="Google Shape;472;g2684915c9c8_0_77"/>
          <p:cNvSpPr/>
          <p:nvPr/>
        </p:nvSpPr>
        <p:spPr>
          <a:xfrm>
            <a:off x="8281800" y="836150"/>
            <a:ext cx="1205700" cy="21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Bipolar Stepper Motor</a:t>
            </a:r>
            <a:endParaRPr/>
          </a:p>
        </p:txBody>
      </p:sp>
      <p:sp>
        <p:nvSpPr>
          <p:cNvPr id="473" name="Google Shape;473;g2684915c9c8_0_77"/>
          <p:cNvSpPr/>
          <p:nvPr/>
        </p:nvSpPr>
        <p:spPr>
          <a:xfrm>
            <a:off x="6520225" y="4486925"/>
            <a:ext cx="13389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</a:t>
            </a:r>
            <a:endParaRPr/>
          </a:p>
        </p:txBody>
      </p:sp>
      <p:sp>
        <p:nvSpPr>
          <p:cNvPr id="474" name="Google Shape;474;g2684915c9c8_0_77"/>
          <p:cNvSpPr/>
          <p:nvPr/>
        </p:nvSpPr>
        <p:spPr>
          <a:xfrm>
            <a:off x="9910175" y="4448825"/>
            <a:ext cx="1338900" cy="14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</a:t>
            </a:r>
            <a:endParaRPr/>
          </a:p>
        </p:txBody>
      </p:sp>
      <p:sp>
        <p:nvSpPr>
          <p:cNvPr id="475" name="Google Shape;475;g2684915c9c8_0_77"/>
          <p:cNvSpPr/>
          <p:nvPr/>
        </p:nvSpPr>
        <p:spPr>
          <a:xfrm>
            <a:off x="8215200" y="4486925"/>
            <a:ext cx="13389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1327000" y="2643450"/>
            <a:ext cx="1205700" cy="21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Bipolar Stepper Motor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3.3 - 5V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1.5 A</a:t>
            </a:r>
            <a:endParaRPr/>
          </a:p>
        </p:txBody>
      </p:sp>
      <p:sp>
        <p:nvSpPr>
          <p:cNvPr id="482" name="Google Shape;482;p4"/>
          <p:cNvSpPr/>
          <p:nvPr/>
        </p:nvSpPr>
        <p:spPr>
          <a:xfrm>
            <a:off x="3367225" y="2643450"/>
            <a:ext cx="1205700" cy="21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Fairly Lights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4.5V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 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88" name="Google Shape;488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{34E5367A-6AA0-48C7-88B7-A99489774CCA}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Fairy Lights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Battery Holder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Stepper Motor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 Switch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H Bridge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9" name="Google Shape;489;p5"/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 for Instructions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874" y="323213"/>
            <a:ext cx="3013525" cy="62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400" name="Google Shape;400;p2"/>
          <p:cNvSpPr txBox="1"/>
          <p:nvPr/>
        </p:nvSpPr>
        <p:spPr>
          <a:xfrm>
            <a:off x="609600" y="1665950"/>
            <a:ext cx="48852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I like making gifts for my Mom’s birthday, such as the 3D printed rose pictured to the right.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I have not done it in a while, so I feel this project would be a nice little gift.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84915c9c8_0_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Inspiration</a:t>
            </a:r>
            <a:endParaRPr/>
          </a:p>
        </p:txBody>
      </p:sp>
      <p:pic>
        <p:nvPicPr>
          <p:cNvPr id="406" name="Google Shape;406;g2684915c9c8_0_3"/>
          <p:cNvPicPr preferRelativeResize="0"/>
          <p:nvPr/>
        </p:nvPicPr>
        <p:blipFill rotWithShape="1">
          <a:blip r:embed="rId3">
            <a:alphaModFix/>
          </a:blip>
          <a:srcRect b="25282" l="13124" r="23099" t="7567"/>
          <a:stretch/>
        </p:blipFill>
        <p:spPr>
          <a:xfrm>
            <a:off x="4275725" y="155878"/>
            <a:ext cx="3005925" cy="316514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g2684915c9c8_0_3"/>
          <p:cNvPicPr preferRelativeResize="0"/>
          <p:nvPr/>
        </p:nvPicPr>
        <p:blipFill rotWithShape="1">
          <a:blip r:embed="rId4">
            <a:alphaModFix/>
          </a:blip>
          <a:srcRect b="13272" l="11023" r="11993" t="20162"/>
          <a:stretch/>
        </p:blipFill>
        <p:spPr>
          <a:xfrm>
            <a:off x="4003939" y="3554250"/>
            <a:ext cx="3549497" cy="3069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8" name="Google Shape;408;g2684915c9c8_0_3"/>
          <p:cNvPicPr preferRelativeResize="0"/>
          <p:nvPr/>
        </p:nvPicPr>
        <p:blipFill rotWithShape="1">
          <a:blip r:embed="rId5">
            <a:alphaModFix/>
          </a:blip>
          <a:srcRect b="3036" l="6202" r="5066" t="5220"/>
          <a:stretch/>
        </p:blipFill>
        <p:spPr>
          <a:xfrm>
            <a:off x="263200" y="1735025"/>
            <a:ext cx="3276600" cy="33879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g2684915c9c8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3675" y="532888"/>
            <a:ext cx="3623275" cy="2411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0" name="Google Shape;410;g2684915c9c8_0_3"/>
          <p:cNvPicPr preferRelativeResize="0"/>
          <p:nvPr/>
        </p:nvPicPr>
        <p:blipFill rotWithShape="1">
          <a:blip r:embed="rId7">
            <a:alphaModFix/>
          </a:blip>
          <a:srcRect b="21757" l="18500" r="0" t="27491"/>
          <a:stretch/>
        </p:blipFill>
        <p:spPr>
          <a:xfrm>
            <a:off x="7668050" y="4296425"/>
            <a:ext cx="4394525" cy="20522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84915c9c8_0_35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Sketches of Potential Design</a:t>
            </a:r>
            <a:endParaRPr/>
          </a:p>
        </p:txBody>
      </p:sp>
      <p:pic>
        <p:nvPicPr>
          <p:cNvPr id="416" name="Google Shape;416;g2684915c9c8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428750"/>
            <a:ext cx="108013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9830c54a6_0_1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Sketches of Potential Design</a:t>
            </a:r>
            <a:endParaRPr/>
          </a:p>
        </p:txBody>
      </p:sp>
      <p:pic>
        <p:nvPicPr>
          <p:cNvPr id="422" name="Google Shape;422;g2b9830c54a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613" y="1295400"/>
            <a:ext cx="8672771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84915c9c8_0_26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Proposed Improvements</a:t>
            </a:r>
            <a:endParaRPr/>
          </a:p>
        </p:txBody>
      </p:sp>
      <p:sp>
        <p:nvSpPr>
          <p:cNvPr id="428" name="Google Shape;428;g2684915c9c8_0_26"/>
          <p:cNvSpPr txBox="1"/>
          <p:nvPr/>
        </p:nvSpPr>
        <p:spPr>
          <a:xfrm>
            <a:off x="378900" y="1572025"/>
            <a:ext cx="103713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Custom and </a:t>
            </a:r>
            <a:r>
              <a:rPr lang="en-US" sz="3000">
                <a:solidFill>
                  <a:schemeClr val="dk1"/>
                </a:solidFill>
              </a:rPr>
              <a:t>Controllable</a:t>
            </a:r>
            <a:r>
              <a:rPr lang="en-US" sz="3000">
                <a:solidFill>
                  <a:schemeClr val="dk1"/>
                </a:solidFill>
              </a:rPr>
              <a:t> Lighting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Motorized Mushroom Head for Jewelry Selection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Limit Switch to Help </a:t>
            </a:r>
            <a:r>
              <a:rPr lang="en-US" sz="3000">
                <a:solidFill>
                  <a:schemeClr val="dk1"/>
                </a:solidFill>
              </a:rPr>
              <a:t>Conserve</a:t>
            </a:r>
            <a:r>
              <a:rPr lang="en-US" sz="3000">
                <a:solidFill>
                  <a:schemeClr val="dk1"/>
                </a:solidFill>
              </a:rPr>
              <a:t> Power for Ring Box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"/>
          <p:cNvSpPr txBox="1"/>
          <p:nvPr>
            <p:ph type="title"/>
          </p:nvPr>
        </p:nvSpPr>
        <p:spPr>
          <a:xfrm>
            <a:off x="609600" y="29718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sz="6400"/>
              <a:t>System Block Diagram</a:t>
            </a:r>
            <a:endParaRPr sz="6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g2684915c9c8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913862" y="1140813"/>
            <a:ext cx="6364276" cy="44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684915c9c8_0_45"/>
          <p:cNvSpPr/>
          <p:nvPr/>
        </p:nvSpPr>
        <p:spPr>
          <a:xfrm>
            <a:off x="8708700" y="4578275"/>
            <a:ext cx="3483300" cy="13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Adjustable Light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AIN 1 (P1_21),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VOut (P1_23),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 (P1_22),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PWM0 (P1_36)</a:t>
            </a:r>
            <a:endParaRPr/>
          </a:p>
        </p:txBody>
      </p:sp>
      <p:sp>
        <p:nvSpPr>
          <p:cNvPr id="441" name="Google Shape;441;g2684915c9c8_0_45"/>
          <p:cNvSpPr/>
          <p:nvPr/>
        </p:nvSpPr>
        <p:spPr>
          <a:xfrm>
            <a:off x="320300" y="3273675"/>
            <a:ext cx="3483300" cy="21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Motorized Jewelry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Stepper Motor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UART4_RX (P2_05)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UART4_TX (P2_07)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GPIO (P2_09)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SPIO_CS (P2_31)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 (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84915c9c8_0_5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Fairy Light Control System</a:t>
            </a:r>
            <a:endParaRPr/>
          </a:p>
        </p:txBody>
      </p:sp>
      <p:grpSp>
        <p:nvGrpSpPr>
          <p:cNvPr id="448" name="Google Shape;448;g2684915c9c8_0_53"/>
          <p:cNvGrpSpPr/>
          <p:nvPr/>
        </p:nvGrpSpPr>
        <p:grpSpPr>
          <a:xfrm>
            <a:off x="609600" y="1765125"/>
            <a:ext cx="4960250" cy="3829050"/>
            <a:chOff x="4051125" y="1671175"/>
            <a:chExt cx="4960250" cy="3829050"/>
          </a:xfrm>
        </p:grpSpPr>
        <p:pic>
          <p:nvPicPr>
            <p:cNvPr id="449" name="Google Shape;449;g2684915c9c8_0_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1125" y="1671175"/>
              <a:ext cx="2667000" cy="382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g2684915c9c8_0_53"/>
            <p:cNvSpPr txBox="1"/>
            <p:nvPr/>
          </p:nvSpPr>
          <p:spPr>
            <a:xfrm>
              <a:off x="6718125" y="3858025"/>
              <a:ext cx="2223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AIN 1 (P1_21)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g2684915c9c8_0_53"/>
            <p:cNvSpPr txBox="1"/>
            <p:nvPr/>
          </p:nvSpPr>
          <p:spPr>
            <a:xfrm>
              <a:off x="6718125" y="3429000"/>
              <a:ext cx="2223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VOut</a:t>
              </a:r>
              <a:r>
                <a:rPr lang="en-US" sz="2000">
                  <a:solidFill>
                    <a:schemeClr val="dk1"/>
                  </a:solidFill>
                </a:rPr>
                <a:t> (P1_23)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g2684915c9c8_0_53"/>
            <p:cNvSpPr txBox="1"/>
            <p:nvPr/>
          </p:nvSpPr>
          <p:spPr>
            <a:xfrm>
              <a:off x="6788075" y="4695175"/>
              <a:ext cx="2223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Gnd</a:t>
              </a:r>
              <a:r>
                <a:rPr lang="en-US" sz="2000">
                  <a:solidFill>
                    <a:schemeClr val="dk1"/>
                  </a:solidFill>
                </a:rPr>
                <a:t> (P1_22)</a:t>
              </a:r>
              <a:endParaRPr sz="2000"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g2684915c9c8_0_53"/>
            <p:cNvSpPr txBox="1"/>
            <p:nvPr/>
          </p:nvSpPr>
          <p:spPr>
            <a:xfrm>
              <a:off x="6788075" y="2311075"/>
              <a:ext cx="22233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PWM0 </a:t>
              </a:r>
              <a:r>
                <a:rPr lang="en-US" sz="2000">
                  <a:solidFill>
                    <a:schemeClr val="dk1"/>
                  </a:solidFill>
                </a:rPr>
                <a:t>(P1_36)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454" name="Google Shape;454;g2684915c9c8_0_53"/>
          <p:cNvSpPr/>
          <p:nvPr/>
        </p:nvSpPr>
        <p:spPr>
          <a:xfrm>
            <a:off x="6520225" y="4486925"/>
            <a:ext cx="13389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</a:t>
            </a:r>
            <a:endParaRPr/>
          </a:p>
        </p:txBody>
      </p:sp>
      <p:sp>
        <p:nvSpPr>
          <p:cNvPr id="455" name="Google Shape;455;g2684915c9c8_0_53"/>
          <p:cNvSpPr/>
          <p:nvPr/>
        </p:nvSpPr>
        <p:spPr>
          <a:xfrm>
            <a:off x="8238375" y="4486925"/>
            <a:ext cx="1338900" cy="13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Dimming Knob</a:t>
            </a:r>
            <a:endParaRPr/>
          </a:p>
        </p:txBody>
      </p:sp>
      <p:sp>
        <p:nvSpPr>
          <p:cNvPr id="456" name="Google Shape;456;g2684915c9c8_0_53"/>
          <p:cNvSpPr/>
          <p:nvPr/>
        </p:nvSpPr>
        <p:spPr>
          <a:xfrm>
            <a:off x="10227500" y="4556075"/>
            <a:ext cx="1002000" cy="12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On/Off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457" name="Google Shape;457;g2684915c9c8_0_53"/>
          <p:cNvSpPr/>
          <p:nvPr/>
        </p:nvSpPr>
        <p:spPr>
          <a:xfrm>
            <a:off x="8304975" y="851800"/>
            <a:ext cx="1205700" cy="21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Fairly Lights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