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0EB0-C8E3-419B-9251-F2D8A064E838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9473-75BA-4935-98D4-7254ACF00D2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57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0EB0-C8E3-419B-9251-F2D8A064E838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9473-75BA-4935-98D4-7254ACF0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1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0EB0-C8E3-419B-9251-F2D8A064E838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9473-75BA-4935-98D4-7254ACF0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3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0EB0-C8E3-419B-9251-F2D8A064E838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9473-75BA-4935-98D4-7254ACF0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8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0EB0-C8E3-419B-9251-F2D8A064E838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9473-75BA-4935-98D4-7254ACF00D2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33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0EB0-C8E3-419B-9251-F2D8A064E838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9473-75BA-4935-98D4-7254ACF0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5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0EB0-C8E3-419B-9251-F2D8A064E838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9473-75BA-4935-98D4-7254ACF0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7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0EB0-C8E3-419B-9251-F2D8A064E838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9473-75BA-4935-98D4-7254ACF0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7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0EB0-C8E3-419B-9251-F2D8A064E838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9473-75BA-4935-98D4-7254ACF0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9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1200EB0-C8E3-419B-9251-F2D8A064E838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3F9473-75BA-4935-98D4-7254ACF0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34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0EB0-C8E3-419B-9251-F2D8A064E838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9473-75BA-4935-98D4-7254ACF0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9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1200EB0-C8E3-419B-9251-F2D8A064E838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3F9473-75BA-4935-98D4-7254ACF00D2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30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Call-by-Reference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Another way to do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87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320" y="574483"/>
            <a:ext cx="8846386" cy="540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21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2613" y="1828801"/>
            <a:ext cx="5906278" cy="286232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Hand Trace </a:t>
            </a:r>
          </a:p>
          <a:p>
            <a:pPr algn="ctr"/>
            <a:endParaRPr lang="en-US" sz="6000" b="1" dirty="0"/>
          </a:p>
          <a:p>
            <a:pPr algn="ctr"/>
            <a:r>
              <a:rPr lang="en-US" sz="6000" b="1" dirty="0" smtClean="0"/>
              <a:t>Sample4.cpp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69165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712" y="481313"/>
            <a:ext cx="7708860" cy="493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9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52" y="234216"/>
            <a:ext cx="9927761" cy="5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1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618" y="376619"/>
            <a:ext cx="9227965" cy="547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0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724" y="503853"/>
            <a:ext cx="8374378" cy="512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68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044" y="403906"/>
            <a:ext cx="8382470" cy="5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4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7037" y="718457"/>
            <a:ext cx="96571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This process is called passing parameters by value.  </a:t>
            </a:r>
          </a:p>
          <a:p>
            <a:r>
              <a:rPr lang="en-US" sz="2800" dirty="0" smtClean="0"/>
              <a:t>Basically a copy of the value is made and sent to the parameters.</a:t>
            </a:r>
          </a:p>
          <a:p>
            <a:r>
              <a:rPr lang="en-US" sz="2800" dirty="0" smtClean="0"/>
              <a:t>These values can then be manipulated w/o altering the original data </a:t>
            </a:r>
          </a:p>
          <a:p>
            <a:r>
              <a:rPr lang="en-US" sz="2800" dirty="0" smtClean="0"/>
              <a:t>of the main program.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… but what if we wanted to change the values of the original data???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7412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52" y="266511"/>
            <a:ext cx="8890664" cy="562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20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238" y="389360"/>
            <a:ext cx="7824566" cy="517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732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138</TotalTime>
  <Words>63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Call-by-Reference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Need Title</dc:title>
  <dc:creator>Jeff Baker</dc:creator>
  <cp:lastModifiedBy>Jeff Baker</cp:lastModifiedBy>
  <cp:revision>9</cp:revision>
  <dcterms:created xsi:type="dcterms:W3CDTF">2016-12-23T12:54:16Z</dcterms:created>
  <dcterms:modified xsi:type="dcterms:W3CDTF">2016-12-25T07:17:12Z</dcterms:modified>
</cp:coreProperties>
</file>