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9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6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D0EB66-17BC-4CDB-8AB3-CC14C1CFCEA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F25472-A6AC-4F9D-9432-05ADA1081D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beginning of OOP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9" y="714396"/>
            <a:ext cx="10295238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00" y="90905"/>
            <a:ext cx="6998710" cy="56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8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72" y="520238"/>
            <a:ext cx="6589459" cy="50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11" y="358526"/>
            <a:ext cx="7677343" cy="54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5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88" y="358527"/>
            <a:ext cx="7067242" cy="5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67" y="415032"/>
            <a:ext cx="6843307" cy="499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0" y="411863"/>
            <a:ext cx="8120451" cy="56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4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1" y="529590"/>
            <a:ext cx="7135114" cy="51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83" y="870003"/>
            <a:ext cx="10415507" cy="46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8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4318" y="923731"/>
            <a:ext cx="9666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Compile both files and run the Runner file.</a:t>
            </a:r>
          </a:p>
          <a:p>
            <a:endParaRPr lang="en-US" sz="2800" dirty="0"/>
          </a:p>
          <a:p>
            <a:r>
              <a:rPr lang="en-US" sz="2800" dirty="0" smtClean="0"/>
              <a:t>You should get the output below: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77" y="2893018"/>
            <a:ext cx="7200000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6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95" y="502622"/>
            <a:ext cx="8676190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4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50" y="1429205"/>
            <a:ext cx="8883997" cy="32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5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71" y="341796"/>
            <a:ext cx="7609393" cy="5529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157" y="1899066"/>
            <a:ext cx="3727314" cy="33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8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12" y="1061060"/>
            <a:ext cx="8839337" cy="41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7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29" y="590723"/>
            <a:ext cx="9322440" cy="50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6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63" y="758674"/>
            <a:ext cx="9580115" cy="520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5" y="317488"/>
            <a:ext cx="9351832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52" y="681381"/>
            <a:ext cx="8838095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 in OOP programming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13" y="2462390"/>
            <a:ext cx="8333333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91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26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files in OOP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Structs</dc:title>
  <dc:creator>Jeff Baker</dc:creator>
  <cp:lastModifiedBy>Jeff Baker</cp:lastModifiedBy>
  <cp:revision>9</cp:revision>
  <dcterms:created xsi:type="dcterms:W3CDTF">2016-12-27T10:05:36Z</dcterms:created>
  <dcterms:modified xsi:type="dcterms:W3CDTF">2016-12-28T02:41:59Z</dcterms:modified>
</cp:coreProperties>
</file>