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471" r:id="rId5"/>
    <p:sldId id="583" r:id="rId6"/>
    <p:sldId id="620" r:id="rId7"/>
    <p:sldId id="619" r:id="rId8"/>
    <p:sldId id="622" r:id="rId9"/>
    <p:sldId id="626" r:id="rId10"/>
    <p:sldId id="624" r:id="rId11"/>
    <p:sldId id="625" r:id="rId12"/>
    <p:sldId id="623" r:id="rId13"/>
    <p:sldId id="628" r:id="rId14"/>
    <p:sldId id="633" r:id="rId15"/>
    <p:sldId id="634" r:id="rId16"/>
    <p:sldId id="635" r:id="rId17"/>
    <p:sldId id="629" r:id="rId18"/>
    <p:sldId id="636" r:id="rId19"/>
    <p:sldId id="627" r:id="rId20"/>
    <p:sldId id="621" r:id="rId21"/>
    <p:sldId id="630" r:id="rId22"/>
    <p:sldId id="637" r:id="rId23"/>
    <p:sldId id="638" r:id="rId24"/>
    <p:sldId id="639" r:id="rId25"/>
    <p:sldId id="640" r:id="rId26"/>
    <p:sldId id="641" r:id="rId27"/>
    <p:sldId id="6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19"/>
    <a:srgbClr val="FF42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5167"/>
  </p:normalViewPr>
  <p:slideViewPr>
    <p:cSldViewPr snapToGrid="0" snapToObjects="1">
      <p:cViewPr varScale="1">
        <p:scale>
          <a:sx n="68" d="100"/>
          <a:sy n="68" d="100"/>
        </p:scale>
        <p:origin x="612" y="60"/>
      </p:cViewPr>
      <p:guideLst/>
    </p:cSldViewPr>
  </p:slideViewPr>
  <p:notesTextViewPr>
    <p:cViewPr>
      <p:scale>
        <a:sx n="70" d="100"/>
        <a:sy n="70" d="100"/>
      </p:scale>
      <p:origin x="0" y="0"/>
    </p:cViewPr>
  </p:notesTextViewPr>
  <p:notesViewPr>
    <p:cSldViewPr snapToGrid="0" snapToObjects="1">
      <p:cViewPr varScale="1">
        <p:scale>
          <a:sx n="85" d="100"/>
          <a:sy n="85" d="100"/>
        </p:scale>
        <p:origin x="2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94E2-2109-4043-AD84-CDCABAEBB502}" type="datetimeFigureOut">
              <a:rPr lang="en-US" smtClean="0"/>
              <a:t>6/22/2017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8BCCC-2ADB-644F-88C9-012223A88980}" type="slidenum">
              <a:rPr lang="en-US" smtClean="0"/>
              <a:t>‹#›</a:t>
            </a:fld>
            <a:endParaRPr lang="en-US"/>
          </a:p>
        </p:txBody>
      </p:sp>
    </p:spTree>
    <p:extLst>
      <p:ext uri="{BB962C8B-B14F-4D97-AF65-F5344CB8AC3E}">
        <p14:creationId xmlns:p14="http://schemas.microsoft.com/office/powerpoint/2010/main" val="163300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alibri Light"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alibri Light" charset="0"/>
              </a:defRPr>
            </a:lvl1pPr>
          </a:lstStyle>
          <a:p>
            <a:fld id="{F74C0EF2-931E-4048-AE19-6A5A03265176}" type="datetimeFigureOut">
              <a:rPr lang="en-US" smtClean="0"/>
              <a:pPr/>
              <a:t>6/22/2017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alibri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alibri Light" charset="0"/>
              </a:defRPr>
            </a:lvl1pPr>
          </a:lstStyle>
          <a:p>
            <a:fld id="{BA9E2563-5BDA-844B-B692-DD5EDA5D4F51}" type="slidenum">
              <a:rPr lang="en-US" smtClean="0"/>
              <a:pPr/>
              <a:t>‹#›</a:t>
            </a:fld>
            <a:endParaRPr lang="en-US" dirty="0"/>
          </a:p>
        </p:txBody>
      </p:sp>
    </p:spTree>
    <p:extLst>
      <p:ext uri="{BB962C8B-B14F-4D97-AF65-F5344CB8AC3E}">
        <p14:creationId xmlns:p14="http://schemas.microsoft.com/office/powerpoint/2010/main" val="197050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libri Light" charset="0"/>
        <a:ea typeface="+mn-ea"/>
        <a:cs typeface="+mn-cs"/>
      </a:defRPr>
    </a:lvl1pPr>
    <a:lvl2pPr marL="457200" algn="l" defTabSz="914400" rtl="0" eaLnBrk="1" latinLnBrk="0" hangingPunct="1">
      <a:defRPr sz="1200" b="0" i="0" kern="1200">
        <a:solidFill>
          <a:schemeClr val="tx1"/>
        </a:solidFill>
        <a:latin typeface="Calibri Light" charset="0"/>
        <a:ea typeface="+mn-ea"/>
        <a:cs typeface="+mn-cs"/>
      </a:defRPr>
    </a:lvl2pPr>
    <a:lvl3pPr marL="914400" algn="l" defTabSz="914400" rtl="0" eaLnBrk="1" latinLnBrk="0" hangingPunct="1">
      <a:defRPr sz="1200" b="0" i="0" kern="1200">
        <a:solidFill>
          <a:schemeClr val="tx1"/>
        </a:solidFill>
        <a:latin typeface="Calibri Light" charset="0"/>
        <a:ea typeface="+mn-ea"/>
        <a:cs typeface="+mn-cs"/>
      </a:defRPr>
    </a:lvl3pPr>
    <a:lvl4pPr marL="1371600" algn="l" defTabSz="914400" rtl="0" eaLnBrk="1" latinLnBrk="0" hangingPunct="1">
      <a:defRPr sz="1200" b="0" i="0" kern="1200">
        <a:solidFill>
          <a:schemeClr val="tx1"/>
        </a:solidFill>
        <a:latin typeface="Calibri Light" charset="0"/>
        <a:ea typeface="+mn-ea"/>
        <a:cs typeface="+mn-cs"/>
      </a:defRPr>
    </a:lvl4pPr>
    <a:lvl5pPr marL="1828800" algn="l" defTabSz="914400" rtl="0" eaLnBrk="1" latinLnBrk="0" hangingPunct="1">
      <a:defRPr sz="1200" b="0" i="0" kern="1200">
        <a:solidFill>
          <a:schemeClr val="tx1"/>
        </a:solidFill>
        <a:latin typeface="Calibri Light"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1</a:t>
            </a:fld>
            <a:endParaRPr lang="en-US" dirty="0"/>
          </a:p>
        </p:txBody>
      </p:sp>
    </p:spTree>
    <p:extLst>
      <p:ext uri="{BB962C8B-B14F-4D97-AF65-F5344CB8AC3E}">
        <p14:creationId xmlns:p14="http://schemas.microsoft.com/office/powerpoint/2010/main" val="206228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Tree>
    <p:extLst>
      <p:ext uri="{BB962C8B-B14F-4D97-AF65-F5344CB8AC3E}">
        <p14:creationId xmlns:p14="http://schemas.microsoft.com/office/powerpoint/2010/main" val="115070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Ic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7876" y="1115833"/>
            <a:ext cx="10515600" cy="761128"/>
          </a:xfrm>
        </p:spPr>
        <p:txBody>
          <a:bodyPr/>
          <a:lstStyle>
            <a:lvl1pPr algn="ctr">
              <a:defRPr>
                <a:solidFill>
                  <a:srgbClr val="FF4019"/>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CONFIDENTIAL AND PROPRIETARY INFORMATION. © 2015 SOGETI USA LLC</a:t>
            </a:r>
            <a:endParaRPr lang="en-US" dirty="0"/>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Rectangle 4"/>
          <p:cNvSpPr/>
          <p:nvPr userDrawn="1"/>
        </p:nvSpPr>
        <p:spPr>
          <a:xfrm>
            <a:off x="0" y="3288245"/>
            <a:ext cx="12192000" cy="714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279405" y="2599875"/>
            <a:ext cx="1233352" cy="123335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3"/>
          <p:cNvSpPr txBox="1">
            <a:spLocks/>
          </p:cNvSpPr>
          <p:nvPr userDrawn="1"/>
        </p:nvSpPr>
        <p:spPr>
          <a:xfrm>
            <a:off x="486064" y="6494578"/>
            <a:ext cx="5347854" cy="365125"/>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CONFIDENTIAL AND PROPRIETARY INFORMATION. © 2016 SOGETI USA LLC</a:t>
            </a:r>
          </a:p>
        </p:txBody>
      </p:sp>
      <p:sp>
        <p:nvSpPr>
          <p:cNvPr id="9" name="Slide Number Placeholder 4"/>
          <p:cNvSpPr txBox="1">
            <a:spLocks/>
          </p:cNvSpPr>
          <p:nvPr userDrawn="1"/>
        </p:nvSpPr>
        <p:spPr>
          <a:xfrm>
            <a:off x="0" y="6494578"/>
            <a:ext cx="486064" cy="365125"/>
          </a:xfrm>
          <a:prstGeom prst="rect">
            <a:avLst/>
          </a:prstGeom>
        </p:spPr>
        <p:txBody>
          <a:bodyPr anchor="ctr"/>
          <a:lstStyle>
            <a:defPPr>
              <a:defRPr lang="en-US"/>
            </a:defPPr>
            <a:lvl1pPr marL="0" algn="ctr" defTabSz="914400" rtl="0" eaLnBrk="1" latinLnBrk="0" hangingPunct="1">
              <a:defRPr lang="en-US" sz="1200" b="0" i="0" kern="1200" smtClean="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B52C92-7CC8-4344-907B-65DD82B95168}" type="slidenum">
              <a:rPr lang="is-IS" smtClean="0"/>
              <a:pPr/>
              <a:t>‹#›</a:t>
            </a:fld>
            <a:endParaRPr lang="is-IS" dirty="0"/>
          </a:p>
        </p:txBody>
      </p:sp>
      <p:sp>
        <p:nvSpPr>
          <p:cNvPr id="12" name="Oval 11"/>
          <p:cNvSpPr/>
          <p:nvPr userDrawn="1"/>
        </p:nvSpPr>
        <p:spPr>
          <a:xfrm>
            <a:off x="4026549" y="2632673"/>
            <a:ext cx="1233352" cy="123335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6730898" y="2599875"/>
            <a:ext cx="1233352" cy="123335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9516073" y="2599875"/>
            <a:ext cx="1233352" cy="123335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a:spLocks noGrp="1"/>
          </p:cNvSpPr>
          <p:nvPr>
            <p:ph type="body" sz="quarter" idx="13" hasCustomPrompt="1"/>
          </p:nvPr>
        </p:nvSpPr>
        <p:spPr>
          <a:xfrm>
            <a:off x="3008602" y="1876961"/>
            <a:ext cx="6070600" cy="315912"/>
          </a:xfrm>
        </p:spPr>
        <p:txBody>
          <a:bodyPr>
            <a:noAutofit/>
          </a:bodyPr>
          <a:lstStyle>
            <a:lvl1pPr marL="0" indent="0" algn="ctr">
              <a:buNone/>
              <a:defRPr sz="1800" baseline="0">
                <a:solidFill>
                  <a:schemeClr val="bg1">
                    <a:lumMod val="50000"/>
                  </a:schemeClr>
                </a:solidFill>
              </a:defRPr>
            </a:lvl1pPr>
          </a:lstStyle>
          <a:p>
            <a:pPr lvl="0"/>
            <a:r>
              <a:rPr lang="en-US" dirty="0"/>
              <a:t>Click to add a little subtitle</a:t>
            </a:r>
          </a:p>
        </p:txBody>
      </p:sp>
      <p:sp>
        <p:nvSpPr>
          <p:cNvPr id="24" name="Text Placeholder 23"/>
          <p:cNvSpPr>
            <a:spLocks noGrp="1"/>
          </p:cNvSpPr>
          <p:nvPr>
            <p:ph type="body" sz="quarter" idx="14" hasCustomPrompt="1"/>
          </p:nvPr>
        </p:nvSpPr>
        <p:spPr>
          <a:xfrm>
            <a:off x="788944" y="4167189"/>
            <a:ext cx="2214274" cy="647700"/>
          </a:xfrm>
        </p:spPr>
        <p:txBody>
          <a:bodyPr>
            <a:normAutofit/>
          </a:bodyPr>
          <a:lstStyle>
            <a:lvl1pPr marL="0" indent="0" algn="ctr">
              <a:buNone/>
              <a:defRPr sz="28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p>
        </p:txBody>
      </p:sp>
      <p:sp>
        <p:nvSpPr>
          <p:cNvPr id="25" name="Text Placeholder 23"/>
          <p:cNvSpPr>
            <a:spLocks noGrp="1"/>
          </p:cNvSpPr>
          <p:nvPr>
            <p:ph type="body" sz="quarter" idx="15" hasCustomPrompt="1"/>
          </p:nvPr>
        </p:nvSpPr>
        <p:spPr>
          <a:xfrm>
            <a:off x="3425680" y="4167189"/>
            <a:ext cx="2214274" cy="647700"/>
          </a:xfr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28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p>
        </p:txBody>
      </p:sp>
      <p:sp>
        <p:nvSpPr>
          <p:cNvPr id="26" name="Text Placeholder 23"/>
          <p:cNvSpPr>
            <a:spLocks noGrp="1"/>
          </p:cNvSpPr>
          <p:nvPr>
            <p:ph type="body" sz="quarter" idx="16" hasCustomPrompt="1"/>
          </p:nvPr>
        </p:nvSpPr>
        <p:spPr>
          <a:xfrm>
            <a:off x="6240437" y="4167189"/>
            <a:ext cx="2214274" cy="647700"/>
          </a:xfrm>
        </p:spPr>
        <p:txBody>
          <a:bodyPr>
            <a:normAutofit/>
          </a:bodyPr>
          <a:lstStyle>
            <a:lvl1pPr marL="0" indent="0" algn="ctr">
              <a:buNone/>
              <a:defRPr sz="28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p>
        </p:txBody>
      </p:sp>
      <p:sp>
        <p:nvSpPr>
          <p:cNvPr id="27" name="Text Placeholder 23"/>
          <p:cNvSpPr>
            <a:spLocks noGrp="1"/>
          </p:cNvSpPr>
          <p:nvPr>
            <p:ph type="body" sz="quarter" idx="17" hasCustomPrompt="1"/>
          </p:nvPr>
        </p:nvSpPr>
        <p:spPr>
          <a:xfrm>
            <a:off x="9079202" y="4167189"/>
            <a:ext cx="2214274" cy="647700"/>
          </a:xfrm>
        </p:spPr>
        <p:txBody>
          <a:bodyPr>
            <a:normAutofit/>
          </a:bodyPr>
          <a:lstStyle>
            <a:lvl1pPr marL="0" indent="0" algn="ctr">
              <a:buNone/>
              <a:defRPr sz="28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p>
        </p:txBody>
      </p:sp>
      <p:sp>
        <p:nvSpPr>
          <p:cNvPr id="28" name="Text Placeholder 23"/>
          <p:cNvSpPr>
            <a:spLocks noGrp="1"/>
          </p:cNvSpPr>
          <p:nvPr>
            <p:ph type="body" sz="quarter" idx="18" hasCustomPrompt="1"/>
          </p:nvPr>
        </p:nvSpPr>
        <p:spPr>
          <a:xfrm>
            <a:off x="788944" y="4901200"/>
            <a:ext cx="2214274" cy="647700"/>
          </a:xfrm>
        </p:spPr>
        <p:txBody>
          <a:bodyPr>
            <a:normAutofit/>
          </a:bodyPr>
          <a:lstStyle>
            <a:lvl1pPr marL="0" indent="0" algn="ctr">
              <a:buNone/>
              <a:defRPr sz="1600" b="0" i="0">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p:txBody>
      </p:sp>
      <p:sp>
        <p:nvSpPr>
          <p:cNvPr id="29" name="Text Placeholder 23"/>
          <p:cNvSpPr>
            <a:spLocks noGrp="1"/>
          </p:cNvSpPr>
          <p:nvPr>
            <p:ph type="body" sz="quarter" idx="19" hasCustomPrompt="1"/>
          </p:nvPr>
        </p:nvSpPr>
        <p:spPr>
          <a:xfrm>
            <a:off x="3409549" y="4901200"/>
            <a:ext cx="2214274" cy="647700"/>
          </a:xfrm>
        </p:spPr>
        <p:txBody>
          <a:bodyPr>
            <a:normAutofit/>
          </a:bodyPr>
          <a:lstStyle>
            <a:lvl1pPr marL="0" indent="0" algn="ctr">
              <a:buNone/>
              <a:defRPr sz="1600" b="0" i="0">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p:txBody>
      </p:sp>
      <p:sp>
        <p:nvSpPr>
          <p:cNvPr id="30" name="Text Placeholder 23"/>
          <p:cNvSpPr>
            <a:spLocks noGrp="1"/>
          </p:cNvSpPr>
          <p:nvPr>
            <p:ph type="body" sz="quarter" idx="20" hasCustomPrompt="1"/>
          </p:nvPr>
        </p:nvSpPr>
        <p:spPr>
          <a:xfrm>
            <a:off x="6240437" y="4901200"/>
            <a:ext cx="2214274" cy="647700"/>
          </a:xfrm>
        </p:spPr>
        <p:txBody>
          <a:bodyPr>
            <a:normAutofit/>
          </a:bodyPr>
          <a:lstStyle>
            <a:lvl1pPr marL="0" indent="0" algn="ctr">
              <a:buNone/>
              <a:defRPr sz="1600" b="0" i="0">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p:txBody>
      </p:sp>
      <p:sp>
        <p:nvSpPr>
          <p:cNvPr id="31" name="Text Placeholder 23"/>
          <p:cNvSpPr>
            <a:spLocks noGrp="1"/>
          </p:cNvSpPr>
          <p:nvPr>
            <p:ph type="body" sz="quarter" idx="21" hasCustomPrompt="1"/>
          </p:nvPr>
        </p:nvSpPr>
        <p:spPr>
          <a:xfrm>
            <a:off x="9079202" y="4901200"/>
            <a:ext cx="2214274" cy="647700"/>
          </a:xfrm>
        </p:spPr>
        <p:txBody>
          <a:bodyPr>
            <a:normAutofit/>
          </a:bodyPr>
          <a:lstStyle>
            <a:lvl1pPr marL="0" indent="0" algn="ctr">
              <a:buNone/>
              <a:defRPr sz="1600" b="0" i="0">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p:txBody>
      </p:sp>
    </p:spTree>
    <p:extLst>
      <p:ext uri="{BB962C8B-B14F-4D97-AF65-F5344CB8AC3E}">
        <p14:creationId xmlns:p14="http://schemas.microsoft.com/office/powerpoint/2010/main" val="57518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 Quote Slide w/ Paragraph">
    <p:spTree>
      <p:nvGrpSpPr>
        <p:cNvPr id="1" name=""/>
        <p:cNvGrpSpPr/>
        <p:nvPr/>
      </p:nvGrpSpPr>
      <p:grpSpPr>
        <a:xfrm>
          <a:off x="0" y="0"/>
          <a:ext cx="0" cy="0"/>
          <a:chOff x="0" y="0"/>
          <a:chExt cx="0" cy="0"/>
        </a:xfrm>
      </p:grpSpPr>
      <p:sp>
        <p:nvSpPr>
          <p:cNvPr id="8" name="Rectangle 7"/>
          <p:cNvSpPr/>
          <p:nvPr userDrawn="1"/>
        </p:nvSpPr>
        <p:spPr>
          <a:xfrm>
            <a:off x="0" y="1"/>
            <a:ext cx="12192000" cy="3928072"/>
          </a:xfrm>
          <a:prstGeom prst="rect">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Title 1"/>
          <p:cNvSpPr>
            <a:spLocks noGrp="1"/>
          </p:cNvSpPr>
          <p:nvPr>
            <p:ph type="title" hasCustomPrompt="1"/>
          </p:nvPr>
        </p:nvSpPr>
        <p:spPr>
          <a:xfrm>
            <a:off x="1824502" y="896498"/>
            <a:ext cx="8664314" cy="599605"/>
          </a:xfrm>
        </p:spPr>
        <p:txBody>
          <a:bodyPr anchor="t">
            <a:noAutofit/>
          </a:bodyPr>
          <a:lstStyle>
            <a:lvl1pPr algn="ctr">
              <a:defRPr sz="4400">
                <a:solidFill>
                  <a:schemeClr val="bg1"/>
                </a:solidFill>
                <a:latin typeface="Tw Cen MT Condensed" charset="0"/>
                <a:ea typeface="Tw Cen MT Condensed" charset="0"/>
                <a:cs typeface="Tw Cen MT Condensed" charset="0"/>
              </a:defRPr>
            </a:lvl1pPr>
          </a:lstStyle>
          <a:p>
            <a:r>
              <a:rPr lang="en-US" dirty="0"/>
              <a:t>CLICK TO EDIT MASTER TITLE STYLE</a:t>
            </a:r>
          </a:p>
        </p:txBody>
      </p:sp>
      <p:sp>
        <p:nvSpPr>
          <p:cNvPr id="7" name="Text Placeholder 7"/>
          <p:cNvSpPr>
            <a:spLocks noGrp="1"/>
          </p:cNvSpPr>
          <p:nvPr>
            <p:ph type="body" sz="quarter" idx="13" hasCustomPrompt="1"/>
          </p:nvPr>
        </p:nvSpPr>
        <p:spPr>
          <a:xfrm>
            <a:off x="3121359" y="1569245"/>
            <a:ext cx="6070600" cy="388143"/>
          </a:xfrm>
        </p:spPr>
        <p:txBody>
          <a:bodyPr>
            <a:noAutofit/>
          </a:bodyPr>
          <a:lstStyle>
            <a:lvl1pPr marL="0" indent="0" algn="ctr">
              <a:buNone/>
              <a:defRPr sz="2000" baseline="0">
                <a:solidFill>
                  <a:schemeClr val="bg1"/>
                </a:solidFill>
              </a:defRPr>
            </a:lvl1pPr>
          </a:lstStyle>
          <a:p>
            <a:pPr lvl="0"/>
            <a:r>
              <a:rPr lang="en-US" dirty="0"/>
              <a:t>Click to add a little subtitle</a:t>
            </a:r>
          </a:p>
        </p:txBody>
      </p:sp>
      <p:sp>
        <p:nvSpPr>
          <p:cNvPr id="9" name="Triangle 8"/>
          <p:cNvSpPr/>
          <p:nvPr userDrawn="1"/>
        </p:nvSpPr>
        <p:spPr>
          <a:xfrm rot="10800000">
            <a:off x="5813757" y="3891859"/>
            <a:ext cx="746559" cy="422353"/>
          </a:xfrm>
          <a:prstGeom prst="triangl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7"/>
          <p:cNvSpPr>
            <a:spLocks noGrp="1"/>
          </p:cNvSpPr>
          <p:nvPr>
            <p:ph type="body" sz="quarter" idx="16" hasCustomPrompt="1"/>
          </p:nvPr>
        </p:nvSpPr>
        <p:spPr>
          <a:xfrm>
            <a:off x="3121359" y="2004457"/>
            <a:ext cx="6070600" cy="1426117"/>
          </a:xfrm>
        </p:spPr>
        <p:txBody>
          <a:bodyPr>
            <a:noAutofit/>
          </a:bodyPr>
          <a:lstStyle>
            <a:lvl1pPr marL="0" indent="0" algn="ctr">
              <a:buNone/>
              <a:defRPr sz="1600" b="0" i="1" baseline="0">
                <a:solidFill>
                  <a:schemeClr val="bg1"/>
                </a:solidFill>
                <a:latin typeface="Calibri Light" charset="0"/>
                <a:ea typeface="Calibri Light" charset="0"/>
                <a:cs typeface="Calibri Light" charset="0"/>
              </a:defRPr>
            </a:lvl1pPr>
          </a:lstStyle>
          <a:p>
            <a:pPr lvl="0"/>
            <a:r>
              <a:rPr lang="en-US" dirty="0"/>
              <a:t>Text, content or description</a:t>
            </a:r>
            <a:r>
              <a:rPr lang="is-IS" dirty="0"/>
              <a:t>…</a:t>
            </a:r>
            <a:endParaRPr lang="en-US" dirty="0"/>
          </a:p>
        </p:txBody>
      </p:sp>
      <p:sp>
        <p:nvSpPr>
          <p:cNvPr id="12" name="Text Placeholder 10"/>
          <p:cNvSpPr>
            <a:spLocks noGrp="1"/>
          </p:cNvSpPr>
          <p:nvPr>
            <p:ph type="body" sz="quarter" idx="15"/>
          </p:nvPr>
        </p:nvSpPr>
        <p:spPr>
          <a:xfrm>
            <a:off x="2022230" y="5220066"/>
            <a:ext cx="8329612" cy="554038"/>
          </a:xfrm>
        </p:spPr>
        <p:txBody>
          <a:bodyPr>
            <a:normAutofit/>
          </a:bodyPr>
          <a:lstStyle>
            <a:lvl1pPr marL="0" indent="0" algn="ctr">
              <a:buNone/>
              <a:defRPr sz="2400" i="1">
                <a:solidFill>
                  <a:schemeClr val="tx1">
                    <a:lumMod val="75000"/>
                    <a:lumOff val="25000"/>
                  </a:schemeClr>
                </a:solidFill>
              </a:defRPr>
            </a:lvl1pPr>
            <a:lvl2pPr marL="457200" indent="0" algn="l">
              <a:buNone/>
              <a:defRPr sz="2400">
                <a:solidFill>
                  <a:schemeClr val="bg1"/>
                </a:solidFill>
              </a:defRPr>
            </a:lvl2pPr>
            <a:lvl3pPr marL="914400" indent="0" algn="l">
              <a:buNone/>
              <a:defRPr sz="2400">
                <a:solidFill>
                  <a:schemeClr val="bg1"/>
                </a:solidFill>
              </a:defRPr>
            </a:lvl3pPr>
            <a:lvl4pPr marL="1371600" indent="0" algn="l">
              <a:buNone/>
              <a:defRPr sz="2400">
                <a:solidFill>
                  <a:schemeClr val="bg1"/>
                </a:solidFill>
              </a:defRPr>
            </a:lvl4pPr>
            <a:lvl5pPr marL="1828800" indent="0" algn="l">
              <a:buNone/>
              <a:defRPr sz="24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740742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y Quote Slide w/Paragraph">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Rectangle 4"/>
          <p:cNvSpPr/>
          <p:nvPr userDrawn="1"/>
        </p:nvSpPr>
        <p:spPr>
          <a:xfrm>
            <a:off x="0" y="1"/>
            <a:ext cx="12192000" cy="39280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1824502" y="896498"/>
            <a:ext cx="8664314" cy="599605"/>
          </a:xfrm>
        </p:spPr>
        <p:txBody>
          <a:bodyPr anchor="t">
            <a:noAutofit/>
          </a:bodyPr>
          <a:lstStyle>
            <a:lvl1pPr algn="ctr">
              <a:defRPr sz="4400">
                <a:solidFill>
                  <a:schemeClr val="bg1"/>
                </a:solidFill>
                <a:latin typeface="Tw Cen MT Condensed" charset="0"/>
                <a:ea typeface="Tw Cen MT Condensed" charset="0"/>
                <a:cs typeface="Tw Cen MT Condensed" charset="0"/>
              </a:defRPr>
            </a:lvl1pPr>
          </a:lstStyle>
          <a:p>
            <a:r>
              <a:rPr lang="en-US" dirty="0"/>
              <a:t>CLICK TO EDIT MASTER TITLE STYLE</a:t>
            </a:r>
          </a:p>
        </p:txBody>
      </p:sp>
      <p:sp>
        <p:nvSpPr>
          <p:cNvPr id="7" name="Text Placeholder 7"/>
          <p:cNvSpPr>
            <a:spLocks noGrp="1"/>
          </p:cNvSpPr>
          <p:nvPr>
            <p:ph type="body" sz="quarter" idx="13" hasCustomPrompt="1"/>
          </p:nvPr>
        </p:nvSpPr>
        <p:spPr>
          <a:xfrm>
            <a:off x="3121359" y="1569245"/>
            <a:ext cx="6070600" cy="388143"/>
          </a:xfrm>
        </p:spPr>
        <p:txBody>
          <a:bodyPr>
            <a:noAutofit/>
          </a:bodyPr>
          <a:lstStyle>
            <a:lvl1pPr marL="0" indent="0" algn="ctr">
              <a:buNone/>
              <a:defRPr sz="2000" baseline="0">
                <a:solidFill>
                  <a:schemeClr val="bg1"/>
                </a:solidFill>
              </a:defRPr>
            </a:lvl1pPr>
          </a:lstStyle>
          <a:p>
            <a:pPr lvl="0"/>
            <a:r>
              <a:rPr lang="en-US" dirty="0"/>
              <a:t>Click to add a little subtitle</a:t>
            </a:r>
          </a:p>
        </p:txBody>
      </p:sp>
      <p:sp>
        <p:nvSpPr>
          <p:cNvPr id="8" name="Triangle 7"/>
          <p:cNvSpPr/>
          <p:nvPr userDrawn="1"/>
        </p:nvSpPr>
        <p:spPr>
          <a:xfrm rot="10800000">
            <a:off x="5813757" y="3891859"/>
            <a:ext cx="746559" cy="422353"/>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0"/>
          <p:cNvSpPr>
            <a:spLocks noGrp="1"/>
          </p:cNvSpPr>
          <p:nvPr>
            <p:ph type="body" sz="quarter" idx="15"/>
          </p:nvPr>
        </p:nvSpPr>
        <p:spPr>
          <a:xfrm>
            <a:off x="2022230" y="5220066"/>
            <a:ext cx="8329612" cy="554038"/>
          </a:xfrm>
        </p:spPr>
        <p:txBody>
          <a:bodyPr>
            <a:normAutofit/>
          </a:bodyPr>
          <a:lstStyle>
            <a:lvl1pPr marL="0" indent="0" algn="ctr">
              <a:buNone/>
              <a:defRPr sz="2400" i="1">
                <a:solidFill>
                  <a:srgbClr val="FF4019"/>
                </a:solidFill>
              </a:defRPr>
            </a:lvl1pPr>
            <a:lvl2pPr marL="457200" indent="0" algn="l">
              <a:buNone/>
              <a:defRPr sz="2400">
                <a:solidFill>
                  <a:schemeClr val="bg1"/>
                </a:solidFill>
              </a:defRPr>
            </a:lvl2pPr>
            <a:lvl3pPr marL="914400" indent="0" algn="l">
              <a:buNone/>
              <a:defRPr sz="2400">
                <a:solidFill>
                  <a:schemeClr val="bg1"/>
                </a:solidFill>
              </a:defRPr>
            </a:lvl3pPr>
            <a:lvl4pPr marL="1371600" indent="0" algn="l">
              <a:buNone/>
              <a:defRPr sz="2400">
                <a:solidFill>
                  <a:schemeClr val="bg1"/>
                </a:solidFill>
              </a:defRPr>
            </a:lvl4pPr>
            <a:lvl5pPr marL="1828800" indent="0" algn="l">
              <a:buNone/>
              <a:defRPr sz="2400">
                <a:solidFill>
                  <a:schemeClr val="bg1"/>
                </a:solidFill>
              </a:defRPr>
            </a:lvl5pPr>
          </a:lstStyle>
          <a:p>
            <a:pPr lvl="0"/>
            <a:r>
              <a:rPr lang="en-US" dirty="0"/>
              <a:t>Click to edit Master text styles</a:t>
            </a:r>
          </a:p>
        </p:txBody>
      </p:sp>
      <p:sp>
        <p:nvSpPr>
          <p:cNvPr id="10" name="Text Placeholder 7"/>
          <p:cNvSpPr>
            <a:spLocks noGrp="1"/>
          </p:cNvSpPr>
          <p:nvPr>
            <p:ph type="body" sz="quarter" idx="16" hasCustomPrompt="1"/>
          </p:nvPr>
        </p:nvSpPr>
        <p:spPr>
          <a:xfrm>
            <a:off x="3121359" y="2004457"/>
            <a:ext cx="6070600" cy="1426117"/>
          </a:xfrm>
        </p:spPr>
        <p:txBody>
          <a:bodyPr>
            <a:noAutofit/>
          </a:bodyPr>
          <a:lstStyle>
            <a:lvl1pPr marL="0" indent="0" algn="ctr">
              <a:buNone/>
              <a:defRPr sz="1600" b="0" i="1" baseline="0">
                <a:solidFill>
                  <a:schemeClr val="bg1"/>
                </a:solidFill>
                <a:latin typeface="Calibri Light" charset="0"/>
                <a:ea typeface="Calibri Light" charset="0"/>
                <a:cs typeface="Calibri Light" charset="0"/>
              </a:defRPr>
            </a:lvl1pPr>
          </a:lstStyle>
          <a:p>
            <a:pPr lvl="0"/>
            <a:r>
              <a:rPr lang="en-US" dirty="0"/>
              <a:t>Text, content or description</a:t>
            </a:r>
            <a:r>
              <a:rPr lang="is-IS" dirty="0"/>
              <a:t>…</a:t>
            </a:r>
            <a:endParaRPr lang="en-US" dirty="0"/>
          </a:p>
        </p:txBody>
      </p:sp>
    </p:spTree>
    <p:extLst>
      <p:ext uri="{BB962C8B-B14F-4D97-AF65-F5344CB8AC3E}">
        <p14:creationId xmlns:p14="http://schemas.microsoft.com/office/powerpoint/2010/main" val="27780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 Quote Slide w/Paragraph">
    <p:spTree>
      <p:nvGrpSpPr>
        <p:cNvPr id="1" name=""/>
        <p:cNvGrpSpPr/>
        <p:nvPr/>
      </p:nvGrpSpPr>
      <p:grpSpPr>
        <a:xfrm>
          <a:off x="0" y="0"/>
          <a:ext cx="0" cy="0"/>
          <a:chOff x="0" y="0"/>
          <a:chExt cx="0" cy="0"/>
        </a:xfrm>
      </p:grpSpPr>
      <p:sp>
        <p:nvSpPr>
          <p:cNvPr id="11" name="Rectangle 10"/>
          <p:cNvSpPr/>
          <p:nvPr userDrawn="1"/>
        </p:nvSpPr>
        <p:spPr>
          <a:xfrm>
            <a:off x="1" y="3714750"/>
            <a:ext cx="12192000" cy="3143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89B52C92-7CC8-4344-907B-65DD82B95168}" type="slidenum">
              <a:rPr lang="uk-UA" smtClean="0"/>
              <a:pPr/>
              <a:t>‹#›</a:t>
            </a:fld>
            <a:endParaRPr lang="uk-UA" dirty="0"/>
          </a:p>
        </p:txBody>
      </p:sp>
      <p:sp>
        <p:nvSpPr>
          <p:cNvPr id="5" name="Rectangle 4"/>
          <p:cNvSpPr/>
          <p:nvPr userDrawn="1"/>
        </p:nvSpPr>
        <p:spPr>
          <a:xfrm>
            <a:off x="0" y="1"/>
            <a:ext cx="12192000" cy="392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1824502" y="896498"/>
            <a:ext cx="8664314" cy="599605"/>
          </a:xfrm>
        </p:spPr>
        <p:txBody>
          <a:bodyPr anchor="t">
            <a:noAutofit/>
          </a:bodyPr>
          <a:lstStyle>
            <a:lvl1pPr algn="ctr">
              <a:defRPr sz="4400">
                <a:solidFill>
                  <a:srgbClr val="FF4019"/>
                </a:solidFill>
                <a:latin typeface="Tw Cen MT Condensed" charset="0"/>
                <a:ea typeface="Tw Cen MT Condensed" charset="0"/>
                <a:cs typeface="Tw Cen MT Condensed" charset="0"/>
              </a:defRPr>
            </a:lvl1pPr>
          </a:lstStyle>
          <a:p>
            <a:r>
              <a:rPr lang="en-US" dirty="0"/>
              <a:t>CLICK TO EDIT MASTER TITLE STYLE</a:t>
            </a:r>
          </a:p>
        </p:txBody>
      </p:sp>
      <p:sp>
        <p:nvSpPr>
          <p:cNvPr id="7" name="Text Placeholder 7"/>
          <p:cNvSpPr>
            <a:spLocks noGrp="1"/>
          </p:cNvSpPr>
          <p:nvPr>
            <p:ph type="body" sz="quarter" idx="13" hasCustomPrompt="1"/>
          </p:nvPr>
        </p:nvSpPr>
        <p:spPr>
          <a:xfrm>
            <a:off x="3121359" y="1569245"/>
            <a:ext cx="6070600" cy="388143"/>
          </a:xfrm>
        </p:spPr>
        <p:txBody>
          <a:bodyPr>
            <a:noAutofit/>
          </a:bodyPr>
          <a:lstStyle>
            <a:lvl1pPr marL="0" indent="0" algn="ctr">
              <a:buNone/>
              <a:defRPr sz="2000" baseline="0">
                <a:solidFill>
                  <a:schemeClr val="tx1">
                    <a:lumMod val="75000"/>
                    <a:lumOff val="25000"/>
                  </a:schemeClr>
                </a:solidFill>
              </a:defRPr>
            </a:lvl1pPr>
          </a:lstStyle>
          <a:p>
            <a:pPr lvl="0"/>
            <a:r>
              <a:rPr lang="en-US" dirty="0"/>
              <a:t>Click to add a little subtitle</a:t>
            </a:r>
          </a:p>
        </p:txBody>
      </p:sp>
      <p:sp>
        <p:nvSpPr>
          <p:cNvPr id="8" name="Triangle 7"/>
          <p:cNvSpPr/>
          <p:nvPr userDrawn="1"/>
        </p:nvSpPr>
        <p:spPr>
          <a:xfrm rot="10800000">
            <a:off x="5813757" y="3891859"/>
            <a:ext cx="746559" cy="42235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0"/>
          <p:cNvSpPr>
            <a:spLocks noGrp="1"/>
          </p:cNvSpPr>
          <p:nvPr>
            <p:ph type="body" sz="quarter" idx="15"/>
          </p:nvPr>
        </p:nvSpPr>
        <p:spPr>
          <a:xfrm>
            <a:off x="2022230" y="4934306"/>
            <a:ext cx="8329612" cy="554038"/>
          </a:xfrm>
        </p:spPr>
        <p:txBody>
          <a:bodyPr>
            <a:normAutofit/>
          </a:bodyPr>
          <a:lstStyle>
            <a:lvl1pPr marL="0" indent="0" algn="ctr">
              <a:buNone/>
              <a:defRPr sz="2400" i="1">
                <a:solidFill>
                  <a:schemeClr val="bg1"/>
                </a:solidFill>
              </a:defRPr>
            </a:lvl1pPr>
            <a:lvl2pPr marL="457200" indent="0" algn="l">
              <a:buNone/>
              <a:defRPr sz="2400">
                <a:solidFill>
                  <a:schemeClr val="bg1"/>
                </a:solidFill>
              </a:defRPr>
            </a:lvl2pPr>
            <a:lvl3pPr marL="914400" indent="0" algn="l">
              <a:buNone/>
              <a:defRPr sz="2400">
                <a:solidFill>
                  <a:schemeClr val="bg1"/>
                </a:solidFill>
              </a:defRPr>
            </a:lvl3pPr>
            <a:lvl4pPr marL="1371600" indent="0" algn="l">
              <a:buNone/>
              <a:defRPr sz="2400">
                <a:solidFill>
                  <a:schemeClr val="bg1"/>
                </a:solidFill>
              </a:defRPr>
            </a:lvl4pPr>
            <a:lvl5pPr marL="1828800" indent="0" algn="l">
              <a:buNone/>
              <a:defRPr sz="2400">
                <a:solidFill>
                  <a:schemeClr val="bg1"/>
                </a:solidFill>
              </a:defRPr>
            </a:lvl5pPr>
          </a:lstStyle>
          <a:p>
            <a:pPr lvl="0"/>
            <a:r>
              <a:rPr lang="en-US" dirty="0"/>
              <a:t>Click to edit Master text styles</a:t>
            </a:r>
          </a:p>
        </p:txBody>
      </p:sp>
      <p:sp>
        <p:nvSpPr>
          <p:cNvPr id="10" name="Text Placeholder 7"/>
          <p:cNvSpPr>
            <a:spLocks noGrp="1"/>
          </p:cNvSpPr>
          <p:nvPr>
            <p:ph type="body" sz="quarter" idx="16" hasCustomPrompt="1"/>
          </p:nvPr>
        </p:nvSpPr>
        <p:spPr>
          <a:xfrm>
            <a:off x="3121359" y="2004457"/>
            <a:ext cx="6070600" cy="1426117"/>
          </a:xfrm>
        </p:spPr>
        <p:txBody>
          <a:bodyPr>
            <a:noAutofit/>
          </a:bodyPr>
          <a:lstStyle>
            <a:lvl1pPr marL="0" indent="0" algn="ctr">
              <a:buNone/>
              <a:defRPr sz="1600" b="0" i="1" baseline="0">
                <a:solidFill>
                  <a:schemeClr val="tx1">
                    <a:lumMod val="75000"/>
                    <a:lumOff val="25000"/>
                  </a:schemeClr>
                </a:solidFill>
                <a:latin typeface="Calibri Light" charset="0"/>
                <a:ea typeface="Calibri Light" charset="0"/>
                <a:cs typeface="Calibri Light" charset="0"/>
              </a:defRPr>
            </a:lvl1pPr>
          </a:lstStyle>
          <a:p>
            <a:pPr lvl="0"/>
            <a:r>
              <a:rPr lang="en-US" dirty="0"/>
              <a:t>Text, content or description</a:t>
            </a:r>
            <a:r>
              <a:rPr lang="is-IS" dirty="0"/>
              <a:t>…</a:t>
            </a:r>
            <a:endParaRPr lang="en-US" dirty="0"/>
          </a:p>
        </p:txBody>
      </p:sp>
    </p:spTree>
    <p:extLst>
      <p:ext uri="{BB962C8B-B14F-4D97-AF65-F5344CB8AC3E}">
        <p14:creationId xmlns:p14="http://schemas.microsoft.com/office/powerpoint/2010/main" val="161506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Image Quo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434" y="0"/>
            <a:ext cx="12204322" cy="6845495"/>
          </a:xfrm>
          <a:prstGeom prst="rect">
            <a:avLst/>
          </a:prstGeom>
        </p:spPr>
      </p:pic>
      <p:sp>
        <p:nvSpPr>
          <p:cNvPr id="12" name="Rectangle 11"/>
          <p:cNvSpPr/>
          <p:nvPr userDrawn="1"/>
        </p:nvSpPr>
        <p:spPr>
          <a:xfrm>
            <a:off x="-24837" y="0"/>
            <a:ext cx="12201195" cy="6845495"/>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7" name="Freeform 6"/>
          <p:cNvSpPr/>
          <p:nvPr userDrawn="1"/>
        </p:nvSpPr>
        <p:spPr>
          <a:xfrm>
            <a:off x="-24567" y="4179625"/>
            <a:ext cx="12241323" cy="2694448"/>
          </a:xfrm>
          <a:custGeom>
            <a:avLst/>
            <a:gdLst>
              <a:gd name="connsiteX0" fmla="*/ 10818790 w 12204245"/>
              <a:gd name="connsiteY0" fmla="*/ 0 h 2216727"/>
              <a:gd name="connsiteX1" fmla="*/ 12204245 w 12204245"/>
              <a:gd name="connsiteY1" fmla="*/ 0 h 2216727"/>
              <a:gd name="connsiteX2" fmla="*/ 12204245 w 12204245"/>
              <a:gd name="connsiteY2" fmla="*/ 1620449 h 2216727"/>
              <a:gd name="connsiteX3" fmla="*/ 12204245 w 12204245"/>
              <a:gd name="connsiteY3" fmla="*/ 2216727 h 2216727"/>
              <a:gd name="connsiteX4" fmla="*/ 12198131 w 12204245"/>
              <a:gd name="connsiteY4" fmla="*/ 2216727 h 2216727"/>
              <a:gd name="connsiteX5" fmla="*/ 10818790 w 12204245"/>
              <a:gd name="connsiteY5" fmla="*/ 2216727 h 2216727"/>
              <a:gd name="connsiteX6" fmla="*/ 1 w 12204245"/>
              <a:gd name="connsiteY6" fmla="*/ 2216727 h 2216727"/>
              <a:gd name="connsiteX7" fmla="*/ 1 w 12204245"/>
              <a:gd name="connsiteY7" fmla="*/ 2215024 h 2216727"/>
              <a:gd name="connsiteX8" fmla="*/ 0 w 12204245"/>
              <a:gd name="connsiteY8" fmla="*/ 2215024 h 2216727"/>
              <a:gd name="connsiteX9" fmla="*/ 0 w 12204245"/>
              <a:gd name="connsiteY9" fmla="*/ 10667 h 2216727"/>
              <a:gd name="connsiteX10" fmla="*/ 4413 w 12204245"/>
              <a:gd name="connsiteY10" fmla="*/ 10667 h 2216727"/>
              <a:gd name="connsiteX11" fmla="*/ 4415 w 12204245"/>
              <a:gd name="connsiteY11" fmla="*/ 9576 h 2216727"/>
              <a:gd name="connsiteX12" fmla="*/ 690027 w 12204245"/>
              <a:gd name="connsiteY12" fmla="*/ 8933 h 2216727"/>
              <a:gd name="connsiteX13" fmla="*/ 1049071 w 12204245"/>
              <a:gd name="connsiteY13" fmla="*/ 274133 h 2216727"/>
              <a:gd name="connsiteX14" fmla="*/ 1397396 w 12204245"/>
              <a:gd name="connsiteY14" fmla="*/ 10859 h 2216727"/>
              <a:gd name="connsiteX15" fmla="*/ 10818790 w 12204245"/>
              <a:gd name="connsiteY15" fmla="*/ 1897 h 221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04245" h="2216727">
                <a:moveTo>
                  <a:pt x="10818790" y="0"/>
                </a:moveTo>
                <a:lnTo>
                  <a:pt x="12204245" y="0"/>
                </a:lnTo>
                <a:lnTo>
                  <a:pt x="12204245" y="1620449"/>
                </a:lnTo>
                <a:lnTo>
                  <a:pt x="12204245" y="2216727"/>
                </a:lnTo>
                <a:lnTo>
                  <a:pt x="12198131" y="2216727"/>
                </a:lnTo>
                <a:lnTo>
                  <a:pt x="10818790" y="2216727"/>
                </a:lnTo>
                <a:lnTo>
                  <a:pt x="1" y="2216727"/>
                </a:lnTo>
                <a:lnTo>
                  <a:pt x="1" y="2215024"/>
                </a:lnTo>
                <a:lnTo>
                  <a:pt x="0" y="2215024"/>
                </a:lnTo>
                <a:lnTo>
                  <a:pt x="0" y="10667"/>
                </a:lnTo>
                <a:lnTo>
                  <a:pt x="4413" y="10667"/>
                </a:lnTo>
                <a:lnTo>
                  <a:pt x="4415" y="9576"/>
                </a:lnTo>
                <a:lnTo>
                  <a:pt x="690027" y="8933"/>
                </a:lnTo>
                <a:lnTo>
                  <a:pt x="1049071" y="274133"/>
                </a:lnTo>
                <a:lnTo>
                  <a:pt x="1397396" y="10859"/>
                </a:lnTo>
                <a:lnTo>
                  <a:pt x="10818790" y="18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8" name="Title 1"/>
          <p:cNvSpPr>
            <a:spLocks noGrp="1"/>
          </p:cNvSpPr>
          <p:nvPr>
            <p:ph type="title" hasCustomPrompt="1"/>
          </p:nvPr>
        </p:nvSpPr>
        <p:spPr>
          <a:xfrm>
            <a:off x="1824502" y="896498"/>
            <a:ext cx="8664314" cy="599605"/>
          </a:xfrm>
        </p:spPr>
        <p:txBody>
          <a:bodyPr anchor="t">
            <a:noAutofit/>
          </a:bodyPr>
          <a:lstStyle>
            <a:lvl1pPr algn="ctr">
              <a:defRPr sz="4400">
                <a:solidFill>
                  <a:schemeClr val="bg1"/>
                </a:solidFill>
                <a:latin typeface="Tw Cen MT Condensed" charset="0"/>
                <a:ea typeface="Tw Cen MT Condensed" charset="0"/>
                <a:cs typeface="Tw Cen MT Condensed" charset="0"/>
              </a:defRPr>
            </a:lvl1pPr>
          </a:lstStyle>
          <a:p>
            <a:r>
              <a:rPr lang="en-US" dirty="0"/>
              <a:t>CLICK TO EDIT MASTER TITLE STYLE</a:t>
            </a:r>
          </a:p>
        </p:txBody>
      </p:sp>
      <p:sp>
        <p:nvSpPr>
          <p:cNvPr id="9" name="Text Placeholder 7"/>
          <p:cNvSpPr>
            <a:spLocks noGrp="1"/>
          </p:cNvSpPr>
          <p:nvPr>
            <p:ph type="body" sz="quarter" idx="13" hasCustomPrompt="1"/>
          </p:nvPr>
        </p:nvSpPr>
        <p:spPr>
          <a:xfrm>
            <a:off x="3121359" y="1569245"/>
            <a:ext cx="6070600" cy="388143"/>
          </a:xfrm>
        </p:spPr>
        <p:txBody>
          <a:bodyPr>
            <a:noAutofit/>
          </a:bodyPr>
          <a:lstStyle>
            <a:lvl1pPr marL="0" indent="0" algn="ctr">
              <a:buNone/>
              <a:defRPr sz="2000" baseline="0">
                <a:solidFill>
                  <a:schemeClr val="bg1"/>
                </a:solidFill>
              </a:defRPr>
            </a:lvl1pPr>
          </a:lstStyle>
          <a:p>
            <a:pPr lvl="0"/>
            <a:r>
              <a:rPr lang="en-US" dirty="0"/>
              <a:t>Click to add a little subtitle</a:t>
            </a:r>
          </a:p>
        </p:txBody>
      </p:sp>
      <p:sp>
        <p:nvSpPr>
          <p:cNvPr id="10" name="Text Placeholder 7"/>
          <p:cNvSpPr>
            <a:spLocks noGrp="1"/>
          </p:cNvSpPr>
          <p:nvPr>
            <p:ph type="body" sz="quarter" idx="16" hasCustomPrompt="1"/>
          </p:nvPr>
        </p:nvSpPr>
        <p:spPr>
          <a:xfrm>
            <a:off x="3121359" y="2004457"/>
            <a:ext cx="6070600" cy="1426117"/>
          </a:xfrm>
        </p:spPr>
        <p:txBody>
          <a:bodyPr>
            <a:noAutofit/>
          </a:bodyPr>
          <a:lstStyle>
            <a:lvl1pPr marL="0" indent="0" algn="ctr">
              <a:buNone/>
              <a:defRPr sz="1600" b="0" i="1" baseline="0">
                <a:solidFill>
                  <a:schemeClr val="bg1"/>
                </a:solidFill>
                <a:latin typeface="Calibri Light" charset="0"/>
                <a:ea typeface="Calibri Light" charset="0"/>
                <a:cs typeface="Calibri Light" charset="0"/>
              </a:defRPr>
            </a:lvl1pPr>
          </a:lstStyle>
          <a:p>
            <a:pPr lvl="0"/>
            <a:r>
              <a:rPr lang="en-US" dirty="0"/>
              <a:t>Text, content or description</a:t>
            </a:r>
            <a:r>
              <a:rPr lang="is-IS" dirty="0"/>
              <a:t>…</a:t>
            </a:r>
            <a:endParaRPr lang="en-US" dirty="0"/>
          </a:p>
        </p:txBody>
      </p:sp>
      <p:sp>
        <p:nvSpPr>
          <p:cNvPr id="11" name="Text Placeholder 10"/>
          <p:cNvSpPr>
            <a:spLocks noGrp="1"/>
          </p:cNvSpPr>
          <p:nvPr>
            <p:ph type="body" sz="quarter" idx="15"/>
          </p:nvPr>
        </p:nvSpPr>
        <p:spPr>
          <a:xfrm>
            <a:off x="2022230" y="5220066"/>
            <a:ext cx="8329612" cy="554038"/>
          </a:xfrm>
        </p:spPr>
        <p:txBody>
          <a:bodyPr>
            <a:normAutofit/>
          </a:bodyPr>
          <a:lstStyle>
            <a:lvl1pPr marL="0" indent="0" algn="ctr">
              <a:buNone/>
              <a:defRPr sz="2400" i="1">
                <a:solidFill>
                  <a:srgbClr val="FF4019"/>
                </a:solidFill>
              </a:defRPr>
            </a:lvl1pPr>
            <a:lvl2pPr marL="457200" indent="0" algn="l">
              <a:buNone/>
              <a:defRPr sz="2400">
                <a:solidFill>
                  <a:schemeClr val="bg1"/>
                </a:solidFill>
              </a:defRPr>
            </a:lvl2pPr>
            <a:lvl3pPr marL="914400" indent="0" algn="l">
              <a:buNone/>
              <a:defRPr sz="2400">
                <a:solidFill>
                  <a:schemeClr val="bg1"/>
                </a:solidFill>
              </a:defRPr>
            </a:lvl3pPr>
            <a:lvl4pPr marL="1371600" indent="0" algn="l">
              <a:buNone/>
              <a:defRPr sz="2400">
                <a:solidFill>
                  <a:schemeClr val="bg1"/>
                </a:solidFill>
              </a:defRPr>
            </a:lvl4pPr>
            <a:lvl5pPr marL="1828800" indent="0" algn="l">
              <a:buNone/>
              <a:defRPr sz="24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669385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23" y="-28655"/>
            <a:ext cx="12266079" cy="6845495"/>
          </a:xfrm>
          <a:prstGeom prst="rect">
            <a:avLst/>
          </a:prstGeom>
        </p:spPr>
      </p:pic>
      <p:sp>
        <p:nvSpPr>
          <p:cNvPr id="12" name="Rectangle 11"/>
          <p:cNvSpPr/>
          <p:nvPr userDrawn="1"/>
        </p:nvSpPr>
        <p:spPr>
          <a:xfrm>
            <a:off x="-24837" y="1"/>
            <a:ext cx="12201195" cy="668655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7" name="Freeform 6"/>
          <p:cNvSpPr/>
          <p:nvPr userDrawn="1"/>
        </p:nvSpPr>
        <p:spPr>
          <a:xfrm>
            <a:off x="-49323" y="4151049"/>
            <a:ext cx="12266078" cy="2694448"/>
          </a:xfrm>
          <a:custGeom>
            <a:avLst/>
            <a:gdLst>
              <a:gd name="connsiteX0" fmla="*/ 10818790 w 12204245"/>
              <a:gd name="connsiteY0" fmla="*/ 0 h 2216727"/>
              <a:gd name="connsiteX1" fmla="*/ 12204245 w 12204245"/>
              <a:gd name="connsiteY1" fmla="*/ 0 h 2216727"/>
              <a:gd name="connsiteX2" fmla="*/ 12204245 w 12204245"/>
              <a:gd name="connsiteY2" fmla="*/ 1620449 h 2216727"/>
              <a:gd name="connsiteX3" fmla="*/ 12204245 w 12204245"/>
              <a:gd name="connsiteY3" fmla="*/ 2216727 h 2216727"/>
              <a:gd name="connsiteX4" fmla="*/ 12198131 w 12204245"/>
              <a:gd name="connsiteY4" fmla="*/ 2216727 h 2216727"/>
              <a:gd name="connsiteX5" fmla="*/ 10818790 w 12204245"/>
              <a:gd name="connsiteY5" fmla="*/ 2216727 h 2216727"/>
              <a:gd name="connsiteX6" fmla="*/ 1 w 12204245"/>
              <a:gd name="connsiteY6" fmla="*/ 2216727 h 2216727"/>
              <a:gd name="connsiteX7" fmla="*/ 1 w 12204245"/>
              <a:gd name="connsiteY7" fmla="*/ 2215024 h 2216727"/>
              <a:gd name="connsiteX8" fmla="*/ 0 w 12204245"/>
              <a:gd name="connsiteY8" fmla="*/ 2215024 h 2216727"/>
              <a:gd name="connsiteX9" fmla="*/ 0 w 12204245"/>
              <a:gd name="connsiteY9" fmla="*/ 10667 h 2216727"/>
              <a:gd name="connsiteX10" fmla="*/ 4413 w 12204245"/>
              <a:gd name="connsiteY10" fmla="*/ 10667 h 2216727"/>
              <a:gd name="connsiteX11" fmla="*/ 4415 w 12204245"/>
              <a:gd name="connsiteY11" fmla="*/ 9576 h 2216727"/>
              <a:gd name="connsiteX12" fmla="*/ 690027 w 12204245"/>
              <a:gd name="connsiteY12" fmla="*/ 8933 h 2216727"/>
              <a:gd name="connsiteX13" fmla="*/ 1049071 w 12204245"/>
              <a:gd name="connsiteY13" fmla="*/ 274133 h 2216727"/>
              <a:gd name="connsiteX14" fmla="*/ 1397396 w 12204245"/>
              <a:gd name="connsiteY14" fmla="*/ 10859 h 2216727"/>
              <a:gd name="connsiteX15" fmla="*/ 10818790 w 12204245"/>
              <a:gd name="connsiteY15" fmla="*/ 1897 h 221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04245" h="2216727">
                <a:moveTo>
                  <a:pt x="10818790" y="0"/>
                </a:moveTo>
                <a:lnTo>
                  <a:pt x="12204245" y="0"/>
                </a:lnTo>
                <a:lnTo>
                  <a:pt x="12204245" y="1620449"/>
                </a:lnTo>
                <a:lnTo>
                  <a:pt x="12204245" y="2216727"/>
                </a:lnTo>
                <a:lnTo>
                  <a:pt x="12198131" y="2216727"/>
                </a:lnTo>
                <a:lnTo>
                  <a:pt x="10818790" y="2216727"/>
                </a:lnTo>
                <a:lnTo>
                  <a:pt x="1" y="2216727"/>
                </a:lnTo>
                <a:lnTo>
                  <a:pt x="1" y="2215024"/>
                </a:lnTo>
                <a:lnTo>
                  <a:pt x="0" y="2215024"/>
                </a:lnTo>
                <a:lnTo>
                  <a:pt x="0" y="10667"/>
                </a:lnTo>
                <a:lnTo>
                  <a:pt x="4413" y="10667"/>
                </a:lnTo>
                <a:lnTo>
                  <a:pt x="4415" y="9576"/>
                </a:lnTo>
                <a:lnTo>
                  <a:pt x="690027" y="8933"/>
                </a:lnTo>
                <a:lnTo>
                  <a:pt x="1049071" y="274133"/>
                </a:lnTo>
                <a:lnTo>
                  <a:pt x="1397396" y="10859"/>
                </a:lnTo>
                <a:lnTo>
                  <a:pt x="10818790" y="18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8" name="Title 1"/>
          <p:cNvSpPr>
            <a:spLocks noGrp="1"/>
          </p:cNvSpPr>
          <p:nvPr>
            <p:ph type="title" hasCustomPrompt="1"/>
          </p:nvPr>
        </p:nvSpPr>
        <p:spPr>
          <a:xfrm>
            <a:off x="1824502" y="1674879"/>
            <a:ext cx="8664314" cy="599605"/>
          </a:xfrm>
        </p:spPr>
        <p:txBody>
          <a:bodyPr anchor="t">
            <a:noAutofit/>
          </a:bodyPr>
          <a:lstStyle>
            <a:lvl1pPr algn="ctr">
              <a:defRPr sz="5400">
                <a:solidFill>
                  <a:schemeClr val="bg1"/>
                </a:solidFill>
                <a:latin typeface="Tw Cen MT Condensed" charset="0"/>
                <a:ea typeface="Tw Cen MT Condensed" charset="0"/>
                <a:cs typeface="Tw Cen MT Condensed" charset="0"/>
              </a:defRPr>
            </a:lvl1pPr>
          </a:lstStyle>
          <a:p>
            <a:r>
              <a:rPr lang="en-US" dirty="0"/>
              <a:t>THANK YOU</a:t>
            </a:r>
          </a:p>
        </p:txBody>
      </p:sp>
      <p:sp>
        <p:nvSpPr>
          <p:cNvPr id="9" name="Text Placeholder 7"/>
          <p:cNvSpPr>
            <a:spLocks noGrp="1"/>
          </p:cNvSpPr>
          <p:nvPr>
            <p:ph type="body" sz="quarter" idx="13" hasCustomPrompt="1"/>
          </p:nvPr>
        </p:nvSpPr>
        <p:spPr>
          <a:xfrm>
            <a:off x="3121359" y="2432291"/>
            <a:ext cx="6070600" cy="388143"/>
          </a:xfrm>
        </p:spPr>
        <p:txBody>
          <a:bodyPr>
            <a:noAutofit/>
          </a:bodyPr>
          <a:lstStyle>
            <a:lvl1pPr marL="0" indent="0" algn="ctr">
              <a:buNone/>
              <a:defRPr sz="2000" baseline="0">
                <a:solidFill>
                  <a:schemeClr val="bg1"/>
                </a:solidFill>
              </a:defRPr>
            </a:lvl1pPr>
          </a:lstStyle>
          <a:p>
            <a:pPr lvl="0"/>
            <a:r>
              <a:rPr lang="en-US" dirty="0"/>
              <a:t>Click to add a little subtitle</a:t>
            </a:r>
          </a:p>
        </p:txBody>
      </p:sp>
      <p:sp>
        <p:nvSpPr>
          <p:cNvPr id="10" name="Text Placeholder 7"/>
          <p:cNvSpPr>
            <a:spLocks noGrp="1"/>
          </p:cNvSpPr>
          <p:nvPr>
            <p:ph type="body" sz="quarter" idx="16" hasCustomPrompt="1"/>
          </p:nvPr>
        </p:nvSpPr>
        <p:spPr>
          <a:xfrm>
            <a:off x="3121359" y="2867503"/>
            <a:ext cx="6070600" cy="560663"/>
          </a:xfrm>
        </p:spPr>
        <p:txBody>
          <a:bodyPr>
            <a:noAutofit/>
          </a:bodyPr>
          <a:lstStyle>
            <a:lvl1pPr marL="0" indent="0" algn="ctr">
              <a:buNone/>
              <a:defRPr sz="1600" b="0" i="1" baseline="0">
                <a:solidFill>
                  <a:schemeClr val="bg1"/>
                </a:solidFill>
                <a:latin typeface="Calibri Light" charset="0"/>
                <a:ea typeface="Calibri Light" charset="0"/>
                <a:cs typeface="Calibri Light" charset="0"/>
              </a:defRPr>
            </a:lvl1pPr>
          </a:lstStyle>
          <a:p>
            <a:pPr lvl="0"/>
            <a:r>
              <a:rPr lang="en-US" dirty="0"/>
              <a:t>Closing text or call to action</a:t>
            </a:r>
            <a:r>
              <a:rPr lang="is-IS" dirty="0"/>
              <a:t>…</a:t>
            </a:r>
            <a:endParaRPr lang="en-US" dirty="0"/>
          </a:p>
        </p:txBody>
      </p:sp>
      <p:sp>
        <p:nvSpPr>
          <p:cNvPr id="11" name="Text Placeholder 10"/>
          <p:cNvSpPr>
            <a:spLocks noGrp="1"/>
          </p:cNvSpPr>
          <p:nvPr>
            <p:ph type="body" sz="quarter" idx="15" hasCustomPrompt="1"/>
          </p:nvPr>
        </p:nvSpPr>
        <p:spPr>
          <a:xfrm>
            <a:off x="2022230" y="5220066"/>
            <a:ext cx="8329612" cy="554038"/>
          </a:xfrm>
        </p:spPr>
        <p:txBody>
          <a:bodyPr>
            <a:normAutofit/>
          </a:bodyPr>
          <a:lstStyle>
            <a:lvl1pPr marL="0" indent="0" algn="ctr">
              <a:buNone/>
              <a:defRPr sz="2400" i="1" baseline="0">
                <a:solidFill>
                  <a:srgbClr val="FF4019"/>
                </a:solidFill>
              </a:defRPr>
            </a:lvl1pPr>
            <a:lvl2pPr marL="457200" indent="0" algn="l">
              <a:buNone/>
              <a:defRPr sz="2400">
                <a:solidFill>
                  <a:schemeClr val="bg1"/>
                </a:solidFill>
              </a:defRPr>
            </a:lvl2pPr>
            <a:lvl3pPr marL="914400" indent="0" algn="l">
              <a:buNone/>
              <a:defRPr sz="2400">
                <a:solidFill>
                  <a:schemeClr val="bg1"/>
                </a:solidFill>
              </a:defRPr>
            </a:lvl3pPr>
            <a:lvl4pPr marL="1371600" indent="0" algn="l">
              <a:buNone/>
              <a:defRPr sz="2400">
                <a:solidFill>
                  <a:schemeClr val="bg1"/>
                </a:solidFill>
              </a:defRPr>
            </a:lvl4pPr>
            <a:lvl5pPr marL="1828800" indent="0" algn="l">
              <a:buNone/>
              <a:defRPr sz="2400">
                <a:solidFill>
                  <a:schemeClr val="bg1"/>
                </a:solidFill>
              </a:defRPr>
            </a:lvl5pPr>
          </a:lstStyle>
          <a:p>
            <a:pPr lvl="0"/>
            <a:r>
              <a:rPr lang="en-US" dirty="0"/>
              <a:t>Add logos here.</a:t>
            </a:r>
          </a:p>
        </p:txBody>
      </p:sp>
    </p:spTree>
    <p:extLst>
      <p:ext uri="{BB962C8B-B14F-4D97-AF65-F5344CB8AC3E}">
        <p14:creationId xmlns:p14="http://schemas.microsoft.com/office/powerpoint/2010/main" val="1970134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2980267"/>
          </a:xfrm>
          <a:prstGeom prst="rect">
            <a:avLst/>
          </a:prstGeom>
        </p:spPr>
      </p:pic>
      <p:sp>
        <p:nvSpPr>
          <p:cNvPr id="15" name="Rectangle 14"/>
          <p:cNvSpPr/>
          <p:nvPr userDrawn="1"/>
        </p:nvSpPr>
        <p:spPr>
          <a:xfrm>
            <a:off x="-24837" y="-27118"/>
            <a:ext cx="12201195" cy="3007383"/>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3" name="Footer Placeholder 2"/>
          <p:cNvSpPr>
            <a:spLocks noGrp="1"/>
          </p:cNvSpPr>
          <p:nvPr>
            <p:ph type="ftr" sz="quarter" idx="10"/>
          </p:nvPr>
        </p:nvSpPr>
        <p:spPr/>
        <p:txBody>
          <a:bodyPr/>
          <a:lstStyle/>
          <a:p>
            <a:r>
              <a:rPr lang="en-US"/>
              <a:t>CONFIDENTIAL AND PROPRIETARY INFORMATION. © 2015 SOGETI USA LLC</a:t>
            </a:r>
            <a:endParaRPr lang="en-US" dirty="0"/>
          </a:p>
        </p:txBody>
      </p:sp>
      <p:sp>
        <p:nvSpPr>
          <p:cNvPr id="7" name="Slide Number Placeholder 4"/>
          <p:cNvSpPr txBox="1">
            <a:spLocks/>
          </p:cNvSpPr>
          <p:nvPr userDrawn="1"/>
        </p:nvSpPr>
        <p:spPr>
          <a:xfrm>
            <a:off x="0" y="6494578"/>
            <a:ext cx="486064" cy="365125"/>
          </a:xfrm>
          <a:prstGeom prst="rect">
            <a:avLst/>
          </a:prstGeom>
        </p:spPr>
        <p:txBody>
          <a:bodyPr anchor="ctr"/>
          <a:lstStyle>
            <a:defPPr>
              <a:defRPr lang="en-US"/>
            </a:defPPr>
            <a:lvl1pPr marL="0" algn="ctr" defTabSz="914400" rtl="0" eaLnBrk="1" latinLnBrk="0" hangingPunct="1">
              <a:defRPr lang="en-US" sz="1200" b="0" i="0" kern="1200" smtClean="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B52C92-7CC8-4344-907B-65DD82B95168}" type="slidenum">
              <a:rPr lang="en-US" smtClean="0"/>
              <a:pPr/>
              <a:t>‹#›</a:t>
            </a:fld>
            <a:endParaRPr lang="en-US" dirty="0"/>
          </a:p>
        </p:txBody>
      </p:sp>
      <p:sp>
        <p:nvSpPr>
          <p:cNvPr id="8" name="Footer Placeholder 2"/>
          <p:cNvSpPr txBox="1">
            <a:spLocks/>
          </p:cNvSpPr>
          <p:nvPr userDrawn="1"/>
        </p:nvSpPr>
        <p:spPr>
          <a:xfrm>
            <a:off x="486064" y="6494578"/>
            <a:ext cx="5153890" cy="365125"/>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CONFIDENTIAL AND PROPRIETARY INFORMATION. © 2016 SOGETI USA LLC</a:t>
            </a:r>
          </a:p>
        </p:txBody>
      </p:sp>
      <p:sp>
        <p:nvSpPr>
          <p:cNvPr id="9" name="Title 1"/>
          <p:cNvSpPr>
            <a:spLocks noGrp="1"/>
          </p:cNvSpPr>
          <p:nvPr>
            <p:ph type="title" hasCustomPrompt="1"/>
          </p:nvPr>
        </p:nvSpPr>
        <p:spPr>
          <a:xfrm>
            <a:off x="786102" y="892022"/>
            <a:ext cx="10515600" cy="798665"/>
          </a:xfrm>
        </p:spPr>
        <p:txBody>
          <a:bodyPr/>
          <a:lstStyle>
            <a:lvl1pPr algn="ctr">
              <a:defRPr>
                <a:solidFill>
                  <a:schemeClr val="bg1"/>
                </a:solidFill>
              </a:defRPr>
            </a:lvl1pPr>
          </a:lstStyle>
          <a:p>
            <a:r>
              <a:rPr lang="en-US" dirty="0"/>
              <a:t>CLICK TO EDIT MASTER TITLE STYLE</a:t>
            </a:r>
          </a:p>
        </p:txBody>
      </p:sp>
      <p:sp>
        <p:nvSpPr>
          <p:cNvPr id="10" name="Text Placeholder 7"/>
          <p:cNvSpPr>
            <a:spLocks noGrp="1"/>
          </p:cNvSpPr>
          <p:nvPr>
            <p:ph type="body" sz="quarter" idx="13" hasCustomPrompt="1"/>
          </p:nvPr>
        </p:nvSpPr>
        <p:spPr>
          <a:xfrm>
            <a:off x="3008602" y="1690688"/>
            <a:ext cx="6070600" cy="315912"/>
          </a:xfrm>
        </p:spPr>
        <p:txBody>
          <a:bodyPr>
            <a:noAutofit/>
          </a:bodyPr>
          <a:lstStyle>
            <a:lvl1pPr marL="0" indent="0" algn="ctr">
              <a:buNone/>
              <a:defRPr sz="1800" baseline="0">
                <a:solidFill>
                  <a:schemeClr val="bg1"/>
                </a:solidFill>
              </a:defRPr>
            </a:lvl1pPr>
          </a:lstStyle>
          <a:p>
            <a:pPr lvl="0"/>
            <a:r>
              <a:rPr lang="en-US" dirty="0"/>
              <a:t>Click to add a little subtitle</a:t>
            </a:r>
          </a:p>
        </p:txBody>
      </p:sp>
      <p:sp>
        <p:nvSpPr>
          <p:cNvPr id="11" name="Oval 10"/>
          <p:cNvSpPr/>
          <p:nvPr userDrawn="1"/>
        </p:nvSpPr>
        <p:spPr>
          <a:xfrm>
            <a:off x="5536840" y="2357575"/>
            <a:ext cx="1014123" cy="1014123"/>
          </a:xfrm>
          <a:prstGeom prst="ellipse">
            <a:avLst/>
          </a:prstGeom>
          <a:solidFill>
            <a:srgbClr val="FF401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4019"/>
              </a:solidFill>
            </a:endParaRPr>
          </a:p>
        </p:txBody>
      </p:sp>
      <p:sp>
        <p:nvSpPr>
          <p:cNvPr id="12" name="Text Placeholder 17"/>
          <p:cNvSpPr>
            <a:spLocks noGrp="1"/>
          </p:cNvSpPr>
          <p:nvPr>
            <p:ph type="body" sz="quarter" idx="14" hasCustomPrompt="1"/>
          </p:nvPr>
        </p:nvSpPr>
        <p:spPr>
          <a:xfrm>
            <a:off x="1391922" y="5274583"/>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13" name="Text Placeholder 17"/>
          <p:cNvSpPr>
            <a:spLocks noGrp="1"/>
          </p:cNvSpPr>
          <p:nvPr>
            <p:ph type="body" sz="quarter" idx="15" hasCustomPrompt="1"/>
          </p:nvPr>
        </p:nvSpPr>
        <p:spPr>
          <a:xfrm>
            <a:off x="4708019" y="5274583"/>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14" name="Text Placeholder 17"/>
          <p:cNvSpPr>
            <a:spLocks noGrp="1"/>
          </p:cNvSpPr>
          <p:nvPr>
            <p:ph type="body" sz="quarter" idx="16" hasCustomPrompt="1"/>
          </p:nvPr>
        </p:nvSpPr>
        <p:spPr>
          <a:xfrm>
            <a:off x="8093213" y="5274583"/>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Tree>
    <p:extLst>
      <p:ext uri="{BB962C8B-B14F-4D97-AF65-F5344CB8AC3E}">
        <p14:creationId xmlns:p14="http://schemas.microsoft.com/office/powerpoint/2010/main" val="213133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2963334"/>
          </a:xfrm>
          <a:prstGeom prst="rect">
            <a:avLst/>
          </a:prstGeom>
        </p:spPr>
      </p:pic>
      <p:sp>
        <p:nvSpPr>
          <p:cNvPr id="13" name="Rectangle 12"/>
          <p:cNvSpPr/>
          <p:nvPr userDrawn="1"/>
        </p:nvSpPr>
        <p:spPr>
          <a:xfrm>
            <a:off x="0" y="0"/>
            <a:ext cx="12195065" cy="2963334"/>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3" name="Footer Placeholder 2"/>
          <p:cNvSpPr>
            <a:spLocks noGrp="1"/>
          </p:cNvSpPr>
          <p:nvPr>
            <p:ph type="ftr" sz="quarter" idx="10"/>
          </p:nvPr>
        </p:nvSpPr>
        <p:spPr/>
        <p:txBody>
          <a:bodyPr/>
          <a:lstStyle/>
          <a:p>
            <a:r>
              <a:rPr lang="en-US"/>
              <a:t>CONFIDENTIAL AND PROPRIETARY INFORMATION. © 2016 SOGETI USA LLC</a:t>
            </a:r>
            <a:endParaRPr lang="en-US" dirty="0"/>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6" name="Title 1"/>
          <p:cNvSpPr>
            <a:spLocks noGrp="1"/>
          </p:cNvSpPr>
          <p:nvPr>
            <p:ph type="title" hasCustomPrompt="1"/>
          </p:nvPr>
        </p:nvSpPr>
        <p:spPr>
          <a:xfrm>
            <a:off x="786102" y="892022"/>
            <a:ext cx="10515600" cy="798665"/>
          </a:xfrm>
        </p:spPr>
        <p:txBody>
          <a:bodyPr/>
          <a:lstStyle>
            <a:lvl1pPr algn="ctr">
              <a:defRPr>
                <a:solidFill>
                  <a:schemeClr val="bg1"/>
                </a:solidFill>
              </a:defRPr>
            </a:lvl1pPr>
          </a:lstStyle>
          <a:p>
            <a:r>
              <a:rPr lang="en-US" dirty="0"/>
              <a:t>CLICK TO EDIT MASTER TITLE STYLE</a:t>
            </a:r>
          </a:p>
        </p:txBody>
      </p:sp>
      <p:sp>
        <p:nvSpPr>
          <p:cNvPr id="7" name="Text Placeholder 7"/>
          <p:cNvSpPr>
            <a:spLocks noGrp="1"/>
          </p:cNvSpPr>
          <p:nvPr>
            <p:ph type="body" sz="quarter" idx="13" hasCustomPrompt="1"/>
          </p:nvPr>
        </p:nvSpPr>
        <p:spPr>
          <a:xfrm>
            <a:off x="3008602" y="1690688"/>
            <a:ext cx="6070600" cy="315912"/>
          </a:xfrm>
        </p:spPr>
        <p:txBody>
          <a:bodyPr>
            <a:noAutofit/>
          </a:bodyPr>
          <a:lstStyle>
            <a:lvl1pPr marL="0" indent="0" algn="ctr">
              <a:buNone/>
              <a:defRPr sz="1800" baseline="0">
                <a:solidFill>
                  <a:schemeClr val="bg1"/>
                </a:solidFill>
              </a:defRPr>
            </a:lvl1pPr>
          </a:lstStyle>
          <a:p>
            <a:pPr lvl="0"/>
            <a:r>
              <a:rPr lang="en-US" dirty="0"/>
              <a:t>Click to add a little subtitle</a:t>
            </a:r>
          </a:p>
        </p:txBody>
      </p:sp>
      <p:sp>
        <p:nvSpPr>
          <p:cNvPr id="8" name="Oval 7"/>
          <p:cNvSpPr/>
          <p:nvPr userDrawn="1"/>
        </p:nvSpPr>
        <p:spPr>
          <a:xfrm>
            <a:off x="5536840" y="2357575"/>
            <a:ext cx="1014123" cy="1014123"/>
          </a:xfrm>
          <a:prstGeom prst="ellipse">
            <a:avLst/>
          </a:prstGeom>
          <a:solidFill>
            <a:srgbClr val="FF401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4019"/>
              </a:solidFill>
            </a:endParaRPr>
          </a:p>
        </p:txBody>
      </p:sp>
      <p:sp>
        <p:nvSpPr>
          <p:cNvPr id="9" name="Text Placeholder 17"/>
          <p:cNvSpPr>
            <a:spLocks noGrp="1"/>
          </p:cNvSpPr>
          <p:nvPr>
            <p:ph type="body" sz="quarter" idx="14" hasCustomPrompt="1"/>
          </p:nvPr>
        </p:nvSpPr>
        <p:spPr>
          <a:xfrm>
            <a:off x="1391922" y="5274583"/>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10" name="Text Placeholder 17"/>
          <p:cNvSpPr>
            <a:spLocks noGrp="1"/>
          </p:cNvSpPr>
          <p:nvPr>
            <p:ph type="body" sz="quarter" idx="15" hasCustomPrompt="1"/>
          </p:nvPr>
        </p:nvSpPr>
        <p:spPr>
          <a:xfrm>
            <a:off x="4708019" y="5274583"/>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11" name="Text Placeholder 17"/>
          <p:cNvSpPr>
            <a:spLocks noGrp="1"/>
          </p:cNvSpPr>
          <p:nvPr>
            <p:ph type="body" sz="quarter" idx="16" hasCustomPrompt="1"/>
          </p:nvPr>
        </p:nvSpPr>
        <p:spPr>
          <a:xfrm>
            <a:off x="8093213" y="5274583"/>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Tree>
    <p:extLst>
      <p:ext uri="{BB962C8B-B14F-4D97-AF65-F5344CB8AC3E}">
        <p14:creationId xmlns:p14="http://schemas.microsoft.com/office/powerpoint/2010/main" val="1172777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Case Study">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2844800"/>
          </a:xfrm>
          <a:prstGeom prst="rect">
            <a:avLst/>
          </a:prstGeom>
        </p:spPr>
      </p:pic>
      <p:sp>
        <p:nvSpPr>
          <p:cNvPr id="16" name="Rectangle 15"/>
          <p:cNvSpPr/>
          <p:nvPr userDrawn="1"/>
        </p:nvSpPr>
        <p:spPr>
          <a:xfrm>
            <a:off x="-24837" y="9798"/>
            <a:ext cx="12201195" cy="28448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9" name="Slide Number Placeholder 4"/>
          <p:cNvSpPr txBox="1">
            <a:spLocks/>
          </p:cNvSpPr>
          <p:nvPr userDrawn="1"/>
        </p:nvSpPr>
        <p:spPr>
          <a:xfrm>
            <a:off x="0" y="6494578"/>
            <a:ext cx="486064" cy="365125"/>
          </a:xfrm>
          <a:prstGeom prst="rect">
            <a:avLst/>
          </a:prstGeom>
        </p:spPr>
        <p:txBody>
          <a:bodyPr anchor="ctr"/>
          <a:lstStyle>
            <a:defPPr>
              <a:defRPr lang="en-US"/>
            </a:defPPr>
            <a:lvl1pPr marL="0" algn="ctr" defTabSz="914400" rtl="0" eaLnBrk="1" latinLnBrk="0" hangingPunct="1">
              <a:defRPr lang="en-US" sz="1200" b="0" i="0" kern="1200" smtClean="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B52C92-7CC8-4344-907B-65DD82B95168}" type="slidenum">
              <a:rPr lang="en-US" smtClean="0"/>
              <a:pPr/>
              <a:t>‹#›</a:t>
            </a:fld>
            <a:endParaRPr lang="en-US" dirty="0"/>
          </a:p>
        </p:txBody>
      </p:sp>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19" name="Text Placeholder 7"/>
          <p:cNvSpPr>
            <a:spLocks noGrp="1"/>
          </p:cNvSpPr>
          <p:nvPr>
            <p:ph type="body" sz="quarter" idx="13" hasCustomPrompt="1"/>
          </p:nvPr>
        </p:nvSpPr>
        <p:spPr>
          <a:xfrm>
            <a:off x="3008602" y="1690688"/>
            <a:ext cx="6070600" cy="315912"/>
          </a:xfrm>
        </p:spPr>
        <p:txBody>
          <a:bodyPr>
            <a:noAutofit/>
          </a:bodyPr>
          <a:lstStyle>
            <a:lvl1pPr marL="0" indent="0" algn="ctr">
              <a:buNone/>
              <a:defRPr sz="1800" baseline="0">
                <a:solidFill>
                  <a:schemeClr val="bg1"/>
                </a:solidFill>
              </a:defRPr>
            </a:lvl1pPr>
          </a:lstStyle>
          <a:p>
            <a:pPr lvl="0"/>
            <a:r>
              <a:rPr lang="en-US" dirty="0"/>
              <a:t>Click to add a little subtitle</a:t>
            </a:r>
          </a:p>
        </p:txBody>
      </p:sp>
      <p:sp>
        <p:nvSpPr>
          <p:cNvPr id="22" name="Oval 21"/>
          <p:cNvSpPr/>
          <p:nvPr userDrawn="1"/>
        </p:nvSpPr>
        <p:spPr>
          <a:xfrm>
            <a:off x="5536840" y="2357575"/>
            <a:ext cx="1014123" cy="1014123"/>
          </a:xfrm>
          <a:prstGeom prst="ellipse">
            <a:avLst/>
          </a:prstGeom>
          <a:solidFill>
            <a:srgbClr val="FF401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4019"/>
              </a:solidFill>
            </a:endParaRPr>
          </a:p>
        </p:txBody>
      </p:sp>
      <p:sp>
        <p:nvSpPr>
          <p:cNvPr id="23" name="Text Placeholder 17"/>
          <p:cNvSpPr>
            <a:spLocks noGrp="1"/>
          </p:cNvSpPr>
          <p:nvPr>
            <p:ph type="body" sz="quarter" idx="14" hasCustomPrompt="1"/>
          </p:nvPr>
        </p:nvSpPr>
        <p:spPr>
          <a:xfrm>
            <a:off x="1391922" y="4952851"/>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24" name="Text Placeholder 17"/>
          <p:cNvSpPr>
            <a:spLocks noGrp="1"/>
          </p:cNvSpPr>
          <p:nvPr>
            <p:ph type="body" sz="quarter" idx="15" hasCustomPrompt="1"/>
          </p:nvPr>
        </p:nvSpPr>
        <p:spPr>
          <a:xfrm>
            <a:off x="4708019" y="4952851"/>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25" name="Text Placeholder 17"/>
          <p:cNvSpPr>
            <a:spLocks noGrp="1"/>
          </p:cNvSpPr>
          <p:nvPr>
            <p:ph type="body" sz="quarter" idx="16" hasCustomPrompt="1"/>
          </p:nvPr>
        </p:nvSpPr>
        <p:spPr>
          <a:xfrm>
            <a:off x="8093213" y="4952851"/>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26" name="Oval 25"/>
          <p:cNvSpPr/>
          <p:nvPr userDrawn="1"/>
        </p:nvSpPr>
        <p:spPr>
          <a:xfrm>
            <a:off x="2184802" y="3621139"/>
            <a:ext cx="987023" cy="987023"/>
          </a:xfrm>
          <a:prstGeom prst="ellips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582248" y="3621139"/>
            <a:ext cx="987023" cy="987023"/>
          </a:xfrm>
          <a:prstGeom prst="ellips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8935582" y="3621139"/>
            <a:ext cx="987023" cy="987023"/>
          </a:xfrm>
          <a:prstGeom prst="ellips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a:spLocks noGrp="1"/>
          </p:cNvSpPr>
          <p:nvPr>
            <p:ph type="title" hasCustomPrompt="1"/>
          </p:nvPr>
        </p:nvSpPr>
        <p:spPr>
          <a:xfrm>
            <a:off x="786102" y="892022"/>
            <a:ext cx="10515600" cy="798665"/>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94583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ase Study 2">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2963334"/>
          </a:xfrm>
          <a:prstGeom prst="rect">
            <a:avLst/>
          </a:prstGeom>
        </p:spPr>
      </p:pic>
      <p:sp>
        <p:nvSpPr>
          <p:cNvPr id="15" name="Rectangle 14"/>
          <p:cNvSpPr/>
          <p:nvPr userDrawn="1"/>
        </p:nvSpPr>
        <p:spPr>
          <a:xfrm>
            <a:off x="0" y="0"/>
            <a:ext cx="12195065" cy="2963334"/>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3" name="Footer Placeholder 2"/>
          <p:cNvSpPr>
            <a:spLocks noGrp="1"/>
          </p:cNvSpPr>
          <p:nvPr>
            <p:ph type="ftr" sz="quarter" idx="10"/>
          </p:nvPr>
        </p:nvSpPr>
        <p:spPr/>
        <p:txBody>
          <a:bodyPr/>
          <a:lstStyle/>
          <a:p>
            <a:r>
              <a:rPr lang="en-US"/>
              <a:t>CONFIDENTIAL AND PROPRIETARY INFORMATION. © 2016 SOGETI USA LLC</a:t>
            </a:r>
            <a:endParaRPr lang="en-US" dirty="0"/>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Text Placeholder 7"/>
          <p:cNvSpPr>
            <a:spLocks noGrp="1"/>
          </p:cNvSpPr>
          <p:nvPr>
            <p:ph type="body" sz="quarter" idx="13" hasCustomPrompt="1"/>
          </p:nvPr>
        </p:nvSpPr>
        <p:spPr>
          <a:xfrm>
            <a:off x="3008602" y="1690688"/>
            <a:ext cx="6070600" cy="315912"/>
          </a:xfrm>
        </p:spPr>
        <p:txBody>
          <a:bodyPr>
            <a:noAutofit/>
          </a:bodyPr>
          <a:lstStyle>
            <a:lvl1pPr marL="0" indent="0" algn="ctr">
              <a:buNone/>
              <a:defRPr sz="1800" baseline="0">
                <a:solidFill>
                  <a:schemeClr val="bg1"/>
                </a:solidFill>
              </a:defRPr>
            </a:lvl1pPr>
          </a:lstStyle>
          <a:p>
            <a:pPr lvl="0"/>
            <a:r>
              <a:rPr lang="en-US" dirty="0"/>
              <a:t>Click to add a little subtitle</a:t>
            </a:r>
          </a:p>
        </p:txBody>
      </p:sp>
      <p:sp>
        <p:nvSpPr>
          <p:cNvPr id="6" name="Oval 5"/>
          <p:cNvSpPr/>
          <p:nvPr userDrawn="1"/>
        </p:nvSpPr>
        <p:spPr>
          <a:xfrm>
            <a:off x="5536840" y="2357575"/>
            <a:ext cx="1014123" cy="1014123"/>
          </a:xfrm>
          <a:prstGeom prst="ellipse">
            <a:avLst/>
          </a:prstGeom>
          <a:solidFill>
            <a:srgbClr val="FF401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7"/>
          <p:cNvSpPr>
            <a:spLocks noGrp="1"/>
          </p:cNvSpPr>
          <p:nvPr>
            <p:ph type="body" sz="quarter" idx="14" hasCustomPrompt="1"/>
          </p:nvPr>
        </p:nvSpPr>
        <p:spPr>
          <a:xfrm>
            <a:off x="1391922" y="4952851"/>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8" name="Text Placeholder 17"/>
          <p:cNvSpPr>
            <a:spLocks noGrp="1"/>
          </p:cNvSpPr>
          <p:nvPr>
            <p:ph type="body" sz="quarter" idx="15" hasCustomPrompt="1"/>
          </p:nvPr>
        </p:nvSpPr>
        <p:spPr>
          <a:xfrm>
            <a:off x="4708019" y="4952851"/>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9" name="Text Placeholder 17"/>
          <p:cNvSpPr>
            <a:spLocks noGrp="1"/>
          </p:cNvSpPr>
          <p:nvPr>
            <p:ph type="body" sz="quarter" idx="16" hasCustomPrompt="1"/>
          </p:nvPr>
        </p:nvSpPr>
        <p:spPr>
          <a:xfrm>
            <a:off x="8093213" y="4952851"/>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10" name="Oval 9"/>
          <p:cNvSpPr/>
          <p:nvPr userDrawn="1"/>
        </p:nvSpPr>
        <p:spPr>
          <a:xfrm>
            <a:off x="2184802" y="3621139"/>
            <a:ext cx="987023" cy="987023"/>
          </a:xfrm>
          <a:prstGeom prst="ellips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5582248" y="3621139"/>
            <a:ext cx="987023" cy="987023"/>
          </a:xfrm>
          <a:prstGeom prst="ellips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8935582" y="3621139"/>
            <a:ext cx="987023" cy="987023"/>
          </a:xfrm>
          <a:prstGeom prst="ellips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hasCustomPrompt="1"/>
          </p:nvPr>
        </p:nvSpPr>
        <p:spPr>
          <a:xfrm>
            <a:off x="786102" y="892022"/>
            <a:ext cx="10515600" cy="798665"/>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8649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6064" y="420248"/>
            <a:ext cx="8664314" cy="599605"/>
          </a:xfrm>
        </p:spPr>
        <p:txBody>
          <a:bodyPr anchor="t">
            <a:noAutofit/>
          </a:bodyPr>
          <a:lstStyle>
            <a:lvl1pPr algn="l">
              <a:defRPr sz="4400">
                <a:solidFill>
                  <a:srgbClr val="FF4019"/>
                </a:solidFill>
                <a:latin typeface="Tw Cen MT Condensed" charset="0"/>
                <a:ea typeface="Tw Cen MT Condensed" charset="0"/>
                <a:cs typeface="Tw Cen MT Condensed" charset="0"/>
              </a:defRPr>
            </a:lvl1pPr>
          </a:lstStyle>
          <a:p>
            <a:r>
              <a:rPr lang="en-US" dirty="0"/>
              <a:t>CLICK TO EDIT MASTER TITLE STYLE</a:t>
            </a:r>
          </a:p>
        </p:txBody>
      </p:sp>
      <p:sp>
        <p:nvSpPr>
          <p:cNvPr id="5" name="Footer Placeholder 4"/>
          <p:cNvSpPr>
            <a:spLocks noGrp="1"/>
          </p:cNvSpPr>
          <p:nvPr>
            <p:ph type="ftr" sz="quarter" idx="11"/>
          </p:nvPr>
        </p:nvSpPr>
        <p:spPr>
          <a:xfrm>
            <a:off x="486064" y="6494578"/>
            <a:ext cx="5347854" cy="365125"/>
          </a:xfrm>
        </p:spPr>
        <p:txBody>
          <a:bodyPr/>
          <a:lstStyle>
            <a:lvl1pPr>
              <a:defRPr sz="1200"/>
            </a:lvl1pPr>
          </a:lstStyle>
          <a:p>
            <a:r>
              <a:rPr lang="en-US" dirty="0"/>
              <a:t>CONFIDENTIAL AND PROPRIETARY INFORMATION. © 2016 SOGETI USA LLC</a:t>
            </a:r>
          </a:p>
        </p:txBody>
      </p:sp>
      <p:sp>
        <p:nvSpPr>
          <p:cNvPr id="6" name="Slide Number Placeholder 5"/>
          <p:cNvSpPr>
            <a:spLocks noGrp="1"/>
          </p:cNvSpPr>
          <p:nvPr>
            <p:ph type="sldNum" sz="quarter" idx="12"/>
          </p:nvPr>
        </p:nvSpPr>
        <p:spPr>
          <a:xfrm>
            <a:off x="0" y="6494578"/>
            <a:ext cx="486064" cy="365125"/>
          </a:xfrm>
          <a:prstGeom prst="rect">
            <a:avLst/>
          </a:prstGeom>
        </p:spPr>
        <p:txBody>
          <a:bodyPr anchor="ctr"/>
          <a:lstStyle>
            <a:lvl1pPr algn="ctr">
              <a:defRPr lang="en-US" sz="1200" b="0" i="0" kern="1200" smtClean="0">
                <a:solidFill>
                  <a:schemeClr val="tx1">
                    <a:lumMod val="75000"/>
                    <a:lumOff val="25000"/>
                  </a:schemeClr>
                </a:solidFill>
                <a:latin typeface="Calibri Light" charset="0"/>
                <a:ea typeface="+mn-ea"/>
                <a:cs typeface="+mn-cs"/>
              </a:defRPr>
            </a:lvl1pPr>
          </a:lstStyle>
          <a:p>
            <a:fld id="{89B52C92-7CC8-4344-907B-65DD82B95168}" type="slidenum">
              <a:rPr lang="uk-UA" smtClean="0"/>
              <a:pPr/>
              <a:t>‹#›</a:t>
            </a:fld>
            <a:endParaRPr lang="uk-UA" dirty="0"/>
          </a:p>
        </p:txBody>
      </p:sp>
      <p:sp>
        <p:nvSpPr>
          <p:cNvPr id="8" name="Text Placeholder 7"/>
          <p:cNvSpPr>
            <a:spLocks noGrp="1"/>
          </p:cNvSpPr>
          <p:nvPr>
            <p:ph type="body" sz="quarter" idx="13" hasCustomPrompt="1"/>
          </p:nvPr>
        </p:nvSpPr>
        <p:spPr>
          <a:xfrm>
            <a:off x="486064" y="1092996"/>
            <a:ext cx="6070600" cy="315912"/>
          </a:xfrm>
        </p:spPr>
        <p:txBody>
          <a:bodyPr>
            <a:noAutofit/>
          </a:bodyPr>
          <a:lstStyle>
            <a:lvl1pPr marL="0" indent="0" algn="l">
              <a:buNone/>
              <a:defRPr sz="2000" baseline="0">
                <a:solidFill>
                  <a:schemeClr val="bg1">
                    <a:lumMod val="50000"/>
                  </a:schemeClr>
                </a:solidFill>
              </a:defRPr>
            </a:lvl1pPr>
          </a:lstStyle>
          <a:p>
            <a:pPr lvl="0"/>
            <a:r>
              <a:rPr lang="en-US" dirty="0"/>
              <a:t>Click to add a little subtitle</a:t>
            </a:r>
          </a:p>
        </p:txBody>
      </p:sp>
    </p:spTree>
    <p:extLst>
      <p:ext uri="{BB962C8B-B14F-4D97-AF65-F5344CB8AC3E}">
        <p14:creationId xmlns:p14="http://schemas.microsoft.com/office/powerpoint/2010/main" val="1180461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Case Study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2844800"/>
          </a:xfrm>
          <a:prstGeom prst="rect">
            <a:avLst/>
          </a:prstGeom>
        </p:spPr>
      </p:pic>
      <p:sp>
        <p:nvSpPr>
          <p:cNvPr id="15" name="Rectangle 14"/>
          <p:cNvSpPr/>
          <p:nvPr userDrawn="1"/>
        </p:nvSpPr>
        <p:spPr>
          <a:xfrm>
            <a:off x="-24837" y="0"/>
            <a:ext cx="12201195" cy="28448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2" name="Title 1"/>
          <p:cNvSpPr>
            <a:spLocks noGrp="1"/>
          </p:cNvSpPr>
          <p:nvPr>
            <p:ph type="title" hasCustomPrompt="1"/>
          </p:nvPr>
        </p:nvSpPr>
        <p:spPr>
          <a:xfrm>
            <a:off x="786102" y="365125"/>
            <a:ext cx="10515600" cy="1325563"/>
          </a:xfrm>
        </p:spPr>
        <p:txBody>
          <a:bodyPr/>
          <a:lstStyle>
            <a:lvl1pPr algn="ct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Text Placeholder 7"/>
          <p:cNvSpPr>
            <a:spLocks noGrp="1"/>
          </p:cNvSpPr>
          <p:nvPr>
            <p:ph type="body" sz="quarter" idx="13" hasCustomPrompt="1"/>
          </p:nvPr>
        </p:nvSpPr>
        <p:spPr>
          <a:xfrm>
            <a:off x="3008602" y="1690688"/>
            <a:ext cx="6070600" cy="315912"/>
          </a:xfrm>
        </p:spPr>
        <p:txBody>
          <a:bodyPr>
            <a:noAutofit/>
          </a:bodyPr>
          <a:lstStyle>
            <a:lvl1pPr marL="0" indent="0" algn="ctr">
              <a:buNone/>
              <a:defRPr sz="1800" baseline="0">
                <a:solidFill>
                  <a:schemeClr val="bg1"/>
                </a:solidFill>
              </a:defRPr>
            </a:lvl1pPr>
          </a:lstStyle>
          <a:p>
            <a:pPr lvl="0"/>
            <a:r>
              <a:rPr lang="en-US" dirty="0"/>
              <a:t>Click to add a little subtitle</a:t>
            </a:r>
          </a:p>
        </p:txBody>
      </p:sp>
      <p:sp>
        <p:nvSpPr>
          <p:cNvPr id="16" name="Oval 15"/>
          <p:cNvSpPr/>
          <p:nvPr userDrawn="1"/>
        </p:nvSpPr>
        <p:spPr>
          <a:xfrm>
            <a:off x="5536840" y="2343149"/>
            <a:ext cx="1014123" cy="1014123"/>
          </a:xfrm>
          <a:prstGeom prst="ellipse">
            <a:avLst/>
          </a:prstGeom>
          <a:solidFill>
            <a:schemeClr val="bg1">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7"/>
          <p:cNvSpPr>
            <a:spLocks noGrp="1"/>
          </p:cNvSpPr>
          <p:nvPr>
            <p:ph type="body" sz="quarter" idx="14" hasCustomPrompt="1"/>
          </p:nvPr>
        </p:nvSpPr>
        <p:spPr>
          <a:xfrm>
            <a:off x="1391922" y="5020588"/>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19" name="Text Placeholder 17"/>
          <p:cNvSpPr>
            <a:spLocks noGrp="1"/>
          </p:cNvSpPr>
          <p:nvPr>
            <p:ph type="body" sz="quarter" idx="15" hasCustomPrompt="1"/>
          </p:nvPr>
        </p:nvSpPr>
        <p:spPr>
          <a:xfrm>
            <a:off x="4708019" y="5020588"/>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20" name="Text Placeholder 17"/>
          <p:cNvSpPr>
            <a:spLocks noGrp="1"/>
          </p:cNvSpPr>
          <p:nvPr>
            <p:ph type="body" sz="quarter" idx="16" hasCustomPrompt="1"/>
          </p:nvPr>
        </p:nvSpPr>
        <p:spPr>
          <a:xfrm>
            <a:off x="8093213" y="5045838"/>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23" name="Oval 22"/>
          <p:cNvSpPr/>
          <p:nvPr userDrawn="1"/>
        </p:nvSpPr>
        <p:spPr>
          <a:xfrm>
            <a:off x="2184802" y="3714126"/>
            <a:ext cx="987023" cy="987023"/>
          </a:xfrm>
          <a:prstGeom prst="ellips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5600955" y="3714126"/>
            <a:ext cx="987023" cy="987023"/>
          </a:xfrm>
          <a:prstGeom prst="ellips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8935582" y="3714126"/>
            <a:ext cx="987023" cy="987023"/>
          </a:xfrm>
          <a:prstGeom prst="ellipse">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314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umbered Icons">
    <p:spTree>
      <p:nvGrpSpPr>
        <p:cNvPr id="1" name=""/>
        <p:cNvGrpSpPr/>
        <p:nvPr/>
      </p:nvGrpSpPr>
      <p:grpSpPr>
        <a:xfrm>
          <a:off x="0" y="0"/>
          <a:ext cx="0" cy="0"/>
          <a:chOff x="0" y="0"/>
          <a:chExt cx="0" cy="0"/>
        </a:xfrm>
      </p:grpSpPr>
      <p:sp>
        <p:nvSpPr>
          <p:cNvPr id="7" name="Rectangle 6"/>
          <p:cNvSpPr/>
          <p:nvPr userDrawn="1"/>
        </p:nvSpPr>
        <p:spPr>
          <a:xfrm>
            <a:off x="0" y="3550179"/>
            <a:ext cx="12192000" cy="3443287"/>
          </a:xfrm>
          <a:prstGeom prst="rect">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89B52C92-7CC8-4344-907B-65DD82B95168}" type="slidenum">
              <a:rPr lang="uk-UA" smtClean="0"/>
              <a:pPr/>
              <a:t>‹#›</a:t>
            </a:fld>
            <a:endParaRPr lang="uk-UA" dirty="0"/>
          </a:p>
        </p:txBody>
      </p:sp>
      <p:sp>
        <p:nvSpPr>
          <p:cNvPr id="5" name="Title 1"/>
          <p:cNvSpPr>
            <a:spLocks noGrp="1"/>
          </p:cNvSpPr>
          <p:nvPr>
            <p:ph type="title" hasCustomPrompt="1"/>
          </p:nvPr>
        </p:nvSpPr>
        <p:spPr>
          <a:xfrm>
            <a:off x="1758936" y="1050778"/>
            <a:ext cx="8664314" cy="599605"/>
          </a:xfrm>
        </p:spPr>
        <p:txBody>
          <a:bodyPr anchor="t">
            <a:noAutofit/>
          </a:bodyPr>
          <a:lstStyle>
            <a:lvl1pPr algn="ctr">
              <a:defRPr sz="4400">
                <a:solidFill>
                  <a:srgbClr val="FF4019"/>
                </a:solidFill>
                <a:latin typeface="Tw Cen MT Condensed" charset="0"/>
                <a:ea typeface="Tw Cen MT Condensed" charset="0"/>
                <a:cs typeface="Tw Cen MT Condensed" charset="0"/>
              </a:defRPr>
            </a:lvl1pPr>
          </a:lstStyle>
          <a:p>
            <a:r>
              <a:rPr lang="en-US" dirty="0"/>
              <a:t>CLICK TO EDIT MASTER TITLE STYLE</a:t>
            </a:r>
          </a:p>
        </p:txBody>
      </p:sp>
      <p:sp>
        <p:nvSpPr>
          <p:cNvPr id="6" name="Text Placeholder 7"/>
          <p:cNvSpPr>
            <a:spLocks noGrp="1"/>
          </p:cNvSpPr>
          <p:nvPr>
            <p:ph type="body" sz="quarter" idx="13" hasCustomPrompt="1"/>
          </p:nvPr>
        </p:nvSpPr>
        <p:spPr>
          <a:xfrm>
            <a:off x="3055793" y="1723526"/>
            <a:ext cx="6070600" cy="315912"/>
          </a:xfrm>
        </p:spPr>
        <p:txBody>
          <a:bodyPr>
            <a:noAutofit/>
          </a:bodyPr>
          <a:lstStyle>
            <a:lvl1pPr marL="0" indent="0" algn="ctr">
              <a:buNone/>
              <a:defRPr sz="2000" baseline="0">
                <a:solidFill>
                  <a:schemeClr val="bg2">
                    <a:lumMod val="75000"/>
                  </a:schemeClr>
                </a:solidFill>
              </a:defRPr>
            </a:lvl1pPr>
          </a:lstStyle>
          <a:p>
            <a:pPr lvl="0"/>
            <a:r>
              <a:rPr lang="en-US" dirty="0"/>
              <a:t>Click to add a little subtitle</a:t>
            </a:r>
          </a:p>
        </p:txBody>
      </p:sp>
      <p:sp>
        <p:nvSpPr>
          <p:cNvPr id="8" name="Oval 7"/>
          <p:cNvSpPr/>
          <p:nvPr userDrawn="1"/>
        </p:nvSpPr>
        <p:spPr>
          <a:xfrm>
            <a:off x="2287371" y="2757488"/>
            <a:ext cx="1171575" cy="1171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5510212" y="2757488"/>
            <a:ext cx="1171575" cy="1171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8519535" y="2757488"/>
            <a:ext cx="1171575" cy="1171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4" hasCustomPrompt="1"/>
          </p:nvPr>
        </p:nvSpPr>
        <p:spPr>
          <a:xfrm>
            <a:off x="2565190" y="2917031"/>
            <a:ext cx="615936" cy="852488"/>
          </a:xfrm>
        </p:spPr>
        <p:txBody>
          <a:bodyPr>
            <a:normAutofit/>
          </a:bodyPr>
          <a:lstStyle>
            <a:lvl1pPr marL="0" indent="0" algn="ctr">
              <a:buNone/>
              <a:defRPr sz="5400">
                <a:latin typeface="Tw Cen MT Condensed" charset="0"/>
                <a:ea typeface="Tw Cen MT Condensed" charset="0"/>
                <a:cs typeface="Tw Cen MT Condensed" charset="0"/>
              </a:defRPr>
            </a:lvl1pPr>
          </a:lstStyle>
          <a:p>
            <a:pPr lvl="0"/>
            <a:r>
              <a:rPr lang="en-US" dirty="0"/>
              <a:t>1</a:t>
            </a:r>
          </a:p>
        </p:txBody>
      </p:sp>
      <p:sp>
        <p:nvSpPr>
          <p:cNvPr id="13" name="Text Placeholder 11"/>
          <p:cNvSpPr>
            <a:spLocks noGrp="1"/>
          </p:cNvSpPr>
          <p:nvPr>
            <p:ph type="body" sz="quarter" idx="15" hasCustomPrompt="1"/>
          </p:nvPr>
        </p:nvSpPr>
        <p:spPr>
          <a:xfrm>
            <a:off x="5783125" y="2917031"/>
            <a:ext cx="615936" cy="852488"/>
          </a:xfrm>
        </p:spPr>
        <p:txBody>
          <a:bodyPr>
            <a:normAutofit/>
          </a:bodyPr>
          <a:lstStyle>
            <a:lvl1pPr marL="0" indent="0" algn="ctr">
              <a:buNone/>
              <a:defRPr sz="5400">
                <a:latin typeface="Tw Cen MT Condensed" charset="0"/>
                <a:ea typeface="Tw Cen MT Condensed" charset="0"/>
                <a:cs typeface="Tw Cen MT Condensed" charset="0"/>
              </a:defRPr>
            </a:lvl1pPr>
          </a:lstStyle>
          <a:p>
            <a:pPr lvl="0"/>
            <a:r>
              <a:rPr lang="en-US" dirty="0"/>
              <a:t>2</a:t>
            </a:r>
          </a:p>
        </p:txBody>
      </p:sp>
      <p:sp>
        <p:nvSpPr>
          <p:cNvPr id="14" name="Text Placeholder 11"/>
          <p:cNvSpPr>
            <a:spLocks noGrp="1"/>
          </p:cNvSpPr>
          <p:nvPr>
            <p:ph type="body" sz="quarter" idx="16" hasCustomPrompt="1"/>
          </p:nvPr>
        </p:nvSpPr>
        <p:spPr>
          <a:xfrm>
            <a:off x="8797354" y="2917031"/>
            <a:ext cx="615936" cy="852488"/>
          </a:xfrm>
        </p:spPr>
        <p:txBody>
          <a:bodyPr>
            <a:normAutofit/>
          </a:bodyPr>
          <a:lstStyle>
            <a:lvl1pPr marL="0" indent="0" algn="ctr">
              <a:buNone/>
              <a:defRPr sz="5400">
                <a:latin typeface="Tw Cen MT Condensed" charset="0"/>
                <a:ea typeface="Tw Cen MT Condensed" charset="0"/>
                <a:cs typeface="Tw Cen MT Condensed" charset="0"/>
              </a:defRPr>
            </a:lvl1pPr>
          </a:lstStyle>
          <a:p>
            <a:pPr lvl="0"/>
            <a:r>
              <a:rPr lang="en-US" dirty="0"/>
              <a:t>3</a:t>
            </a:r>
          </a:p>
        </p:txBody>
      </p:sp>
      <p:sp>
        <p:nvSpPr>
          <p:cNvPr id="15" name="Text Placeholder 17"/>
          <p:cNvSpPr>
            <a:spLocks noGrp="1"/>
          </p:cNvSpPr>
          <p:nvPr>
            <p:ph type="body" sz="quarter" idx="17" hasCustomPrompt="1"/>
          </p:nvPr>
        </p:nvSpPr>
        <p:spPr>
          <a:xfrm>
            <a:off x="1537276" y="4456464"/>
            <a:ext cx="2671763" cy="785813"/>
          </a:xfrm>
        </p:spPr>
        <p:txBody>
          <a:bodyPr>
            <a:normAutofit/>
          </a:bodyPr>
          <a:lstStyle>
            <a:lvl1pPr marL="0" indent="0" algn="ctr">
              <a:buNone/>
              <a:defRPr sz="1600">
                <a:solidFill>
                  <a:schemeClr val="bg1"/>
                </a:solidFill>
              </a:defRPr>
            </a:lvl1pPr>
            <a:lvl5pPr>
              <a:defRPr/>
            </a:lvl5pPr>
          </a:lstStyle>
          <a:p>
            <a:pPr lvl="0"/>
            <a:r>
              <a:rPr lang="en-US" dirty="0"/>
              <a:t>Words words words</a:t>
            </a:r>
            <a:r>
              <a:rPr lang="is-IS" dirty="0"/>
              <a:t>….</a:t>
            </a:r>
            <a:endParaRPr lang="en-US" dirty="0"/>
          </a:p>
        </p:txBody>
      </p:sp>
      <p:sp>
        <p:nvSpPr>
          <p:cNvPr id="16" name="Text Placeholder 17"/>
          <p:cNvSpPr>
            <a:spLocks noGrp="1"/>
          </p:cNvSpPr>
          <p:nvPr>
            <p:ph type="body" sz="quarter" idx="18" hasCustomPrompt="1"/>
          </p:nvPr>
        </p:nvSpPr>
        <p:spPr>
          <a:xfrm>
            <a:off x="4755211" y="4456464"/>
            <a:ext cx="2671763" cy="785813"/>
          </a:xfrm>
        </p:spPr>
        <p:txBody>
          <a:bodyPr>
            <a:normAutofit/>
          </a:bodyPr>
          <a:lstStyle>
            <a:lvl1pPr marL="0" indent="0" algn="ctr">
              <a:buNone/>
              <a:defRPr sz="1600">
                <a:solidFill>
                  <a:schemeClr val="bg1"/>
                </a:solidFill>
              </a:defRPr>
            </a:lvl1pPr>
            <a:lvl5pPr>
              <a:defRPr/>
            </a:lvl5pPr>
          </a:lstStyle>
          <a:p>
            <a:pPr lvl="0"/>
            <a:r>
              <a:rPr lang="en-US" dirty="0"/>
              <a:t>Words words words</a:t>
            </a:r>
            <a:r>
              <a:rPr lang="is-IS" dirty="0"/>
              <a:t>….</a:t>
            </a:r>
            <a:endParaRPr lang="en-US" dirty="0"/>
          </a:p>
        </p:txBody>
      </p:sp>
      <p:sp>
        <p:nvSpPr>
          <p:cNvPr id="17" name="Text Placeholder 17"/>
          <p:cNvSpPr>
            <a:spLocks noGrp="1"/>
          </p:cNvSpPr>
          <p:nvPr>
            <p:ph type="body" sz="quarter" idx="19" hasCustomPrompt="1"/>
          </p:nvPr>
        </p:nvSpPr>
        <p:spPr>
          <a:xfrm>
            <a:off x="7751487" y="4456464"/>
            <a:ext cx="2671763" cy="785813"/>
          </a:xfrm>
        </p:spPr>
        <p:txBody>
          <a:bodyPr>
            <a:normAutofit/>
          </a:bodyPr>
          <a:lstStyle>
            <a:lvl1pPr marL="0" indent="0" algn="ctr">
              <a:buNone/>
              <a:defRPr sz="1600">
                <a:solidFill>
                  <a:schemeClr val="bg1"/>
                </a:solidFill>
              </a:defRPr>
            </a:lvl1pPr>
            <a:lvl5pPr>
              <a:defRPr/>
            </a:lvl5pPr>
          </a:lstStyle>
          <a:p>
            <a:pPr lvl="0"/>
            <a:r>
              <a:rPr lang="en-US" dirty="0"/>
              <a:t>Words words words</a:t>
            </a:r>
            <a:r>
              <a:rPr lang="is-IS" dirty="0"/>
              <a:t>….</a:t>
            </a:r>
            <a:endParaRPr lang="en-US" dirty="0"/>
          </a:p>
        </p:txBody>
      </p:sp>
      <p:sp>
        <p:nvSpPr>
          <p:cNvPr id="18" name="Text Placeholder 23"/>
          <p:cNvSpPr>
            <a:spLocks noGrp="1"/>
          </p:cNvSpPr>
          <p:nvPr>
            <p:ph type="body" sz="quarter" idx="20" hasCustomPrompt="1"/>
          </p:nvPr>
        </p:nvSpPr>
        <p:spPr>
          <a:xfrm>
            <a:off x="1537275" y="4088606"/>
            <a:ext cx="2671763" cy="373149"/>
          </a:xfrm>
        </p:spPr>
        <p:txBody>
          <a:bodyPr>
            <a:noAutofit/>
          </a:bodyPr>
          <a:lstStyle>
            <a:lvl1pPr marL="0" indent="0" algn="ctr">
              <a:buNone/>
              <a:defRPr sz="2400">
                <a:solidFill>
                  <a:schemeClr val="bg1"/>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HEADLINE</a:t>
            </a:r>
          </a:p>
        </p:txBody>
      </p:sp>
      <p:sp>
        <p:nvSpPr>
          <p:cNvPr id="20" name="Text Placeholder 23"/>
          <p:cNvSpPr>
            <a:spLocks noGrp="1"/>
          </p:cNvSpPr>
          <p:nvPr>
            <p:ph type="body" sz="quarter" idx="21" hasCustomPrompt="1"/>
          </p:nvPr>
        </p:nvSpPr>
        <p:spPr>
          <a:xfrm>
            <a:off x="4755211" y="4088606"/>
            <a:ext cx="2671763" cy="373149"/>
          </a:xfrm>
        </p:spPr>
        <p:txBody>
          <a:bodyPr>
            <a:noAutofit/>
          </a:bodyPr>
          <a:lstStyle>
            <a:lvl1pPr marL="0" indent="0" algn="ctr">
              <a:buNone/>
              <a:defRPr sz="2400">
                <a:solidFill>
                  <a:schemeClr val="bg1"/>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HEADLINE</a:t>
            </a:r>
          </a:p>
        </p:txBody>
      </p:sp>
      <p:sp>
        <p:nvSpPr>
          <p:cNvPr id="21" name="Text Placeholder 23"/>
          <p:cNvSpPr>
            <a:spLocks noGrp="1"/>
          </p:cNvSpPr>
          <p:nvPr>
            <p:ph type="body" sz="quarter" idx="22" hasCustomPrompt="1"/>
          </p:nvPr>
        </p:nvSpPr>
        <p:spPr>
          <a:xfrm>
            <a:off x="7703861" y="4088606"/>
            <a:ext cx="2671763" cy="373149"/>
          </a:xfrm>
        </p:spPr>
        <p:txBody>
          <a:bodyPr>
            <a:noAutofit/>
          </a:bodyPr>
          <a:lstStyle>
            <a:lvl1pPr marL="0" indent="0" algn="ctr">
              <a:buNone/>
              <a:defRPr sz="2400">
                <a:solidFill>
                  <a:schemeClr val="bg1"/>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HEADLINE</a:t>
            </a:r>
          </a:p>
        </p:txBody>
      </p:sp>
    </p:spTree>
    <p:extLst>
      <p:ext uri="{BB962C8B-B14F-4D97-AF65-F5344CB8AC3E}">
        <p14:creationId xmlns:p14="http://schemas.microsoft.com/office/powerpoint/2010/main" val="959264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con">
    <p:spTree>
      <p:nvGrpSpPr>
        <p:cNvPr id="1" name=""/>
        <p:cNvGrpSpPr/>
        <p:nvPr/>
      </p:nvGrpSpPr>
      <p:grpSpPr>
        <a:xfrm>
          <a:off x="0" y="0"/>
          <a:ext cx="0" cy="0"/>
          <a:chOff x="0" y="0"/>
          <a:chExt cx="0" cy="0"/>
        </a:xfrm>
      </p:grpSpPr>
      <p:sp>
        <p:nvSpPr>
          <p:cNvPr id="7" name="Rectangle 6"/>
          <p:cNvSpPr/>
          <p:nvPr userDrawn="1"/>
        </p:nvSpPr>
        <p:spPr>
          <a:xfrm>
            <a:off x="0" y="-274668"/>
            <a:ext cx="12192000" cy="3443287"/>
          </a:xfrm>
          <a:prstGeom prst="rect">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Title 1"/>
          <p:cNvSpPr>
            <a:spLocks noGrp="1"/>
          </p:cNvSpPr>
          <p:nvPr>
            <p:ph type="title" hasCustomPrompt="1"/>
          </p:nvPr>
        </p:nvSpPr>
        <p:spPr>
          <a:xfrm>
            <a:off x="1758936" y="916312"/>
            <a:ext cx="8664314" cy="599605"/>
          </a:xfrm>
        </p:spPr>
        <p:txBody>
          <a:bodyPr anchor="t">
            <a:noAutofit/>
          </a:bodyPr>
          <a:lstStyle>
            <a:lvl1pPr algn="ctr">
              <a:defRPr sz="4400">
                <a:solidFill>
                  <a:schemeClr val="bg1"/>
                </a:solidFill>
                <a:latin typeface="Tw Cen MT Condensed" charset="0"/>
                <a:ea typeface="Tw Cen MT Condensed" charset="0"/>
                <a:cs typeface="Tw Cen MT Condensed" charset="0"/>
              </a:defRPr>
            </a:lvl1pPr>
          </a:lstStyle>
          <a:p>
            <a:r>
              <a:rPr lang="en-US" dirty="0"/>
              <a:t>CLICK TO EDIT MASTER TITLE STYLE</a:t>
            </a:r>
          </a:p>
        </p:txBody>
      </p:sp>
      <p:sp>
        <p:nvSpPr>
          <p:cNvPr id="6" name="Text Placeholder 7"/>
          <p:cNvSpPr>
            <a:spLocks noGrp="1"/>
          </p:cNvSpPr>
          <p:nvPr>
            <p:ph type="body" sz="quarter" idx="13" hasCustomPrompt="1"/>
          </p:nvPr>
        </p:nvSpPr>
        <p:spPr>
          <a:xfrm>
            <a:off x="3055793" y="1589060"/>
            <a:ext cx="6070600" cy="315912"/>
          </a:xfrm>
        </p:spPr>
        <p:txBody>
          <a:bodyPr>
            <a:noAutofit/>
          </a:bodyPr>
          <a:lstStyle>
            <a:lvl1pPr marL="0" indent="0" algn="ctr">
              <a:buNone/>
              <a:defRPr sz="2000" baseline="0">
                <a:solidFill>
                  <a:schemeClr val="bg1"/>
                </a:solidFill>
              </a:defRPr>
            </a:lvl1pPr>
          </a:lstStyle>
          <a:p>
            <a:pPr lvl="0"/>
            <a:r>
              <a:rPr lang="en-US" dirty="0"/>
              <a:t>Click to add a little subtitle</a:t>
            </a:r>
          </a:p>
        </p:txBody>
      </p:sp>
      <p:sp>
        <p:nvSpPr>
          <p:cNvPr id="8" name="Oval 7"/>
          <p:cNvSpPr/>
          <p:nvPr userDrawn="1"/>
        </p:nvSpPr>
        <p:spPr>
          <a:xfrm>
            <a:off x="3422290" y="2567970"/>
            <a:ext cx="1300019" cy="1300019"/>
          </a:xfrm>
          <a:prstGeom prst="ellipse">
            <a:avLst/>
          </a:prstGeom>
          <a:solidFill>
            <a:schemeClr val="bg1">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7265628" y="2567970"/>
            <a:ext cx="1300019" cy="1300019"/>
          </a:xfrm>
          <a:prstGeom prst="ellipse">
            <a:avLst/>
          </a:prstGeom>
          <a:solidFill>
            <a:schemeClr val="bg1">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7"/>
          <p:cNvSpPr>
            <a:spLocks noGrp="1"/>
          </p:cNvSpPr>
          <p:nvPr>
            <p:ph type="body" sz="quarter" idx="14" hasCustomPrompt="1"/>
          </p:nvPr>
        </p:nvSpPr>
        <p:spPr>
          <a:xfrm>
            <a:off x="2736417" y="4556124"/>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
        <p:nvSpPr>
          <p:cNvPr id="12" name="Text Placeholder 17"/>
          <p:cNvSpPr>
            <a:spLocks noGrp="1"/>
          </p:cNvSpPr>
          <p:nvPr>
            <p:ph type="body" sz="quarter" idx="16" hasCustomPrompt="1"/>
          </p:nvPr>
        </p:nvSpPr>
        <p:spPr>
          <a:xfrm>
            <a:off x="6579755" y="4556124"/>
            <a:ext cx="2671763" cy="785813"/>
          </a:xfrm>
        </p:spPr>
        <p:txBody>
          <a:bodyPr>
            <a:normAutofit/>
          </a:bodyPr>
          <a:lstStyle>
            <a:lvl1pPr marL="0" indent="0" algn="ctr">
              <a:buNone/>
              <a:defRPr sz="1600"/>
            </a:lvl1pPr>
            <a:lvl5pPr>
              <a:defRPr/>
            </a:lvl5pPr>
          </a:lstStyle>
          <a:p>
            <a:pPr lvl="0"/>
            <a:r>
              <a:rPr lang="en-US" dirty="0"/>
              <a:t>Words words words</a:t>
            </a:r>
            <a:r>
              <a:rPr lang="is-IS" dirty="0"/>
              <a:t>….</a:t>
            </a:r>
            <a:endParaRPr lang="en-US" dirty="0"/>
          </a:p>
        </p:txBody>
      </p:sp>
    </p:spTree>
    <p:extLst>
      <p:ext uri="{BB962C8B-B14F-4D97-AF65-F5344CB8AC3E}">
        <p14:creationId xmlns:p14="http://schemas.microsoft.com/office/powerpoint/2010/main" val="1386404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Small">
    <p:spTree>
      <p:nvGrpSpPr>
        <p:cNvPr id="1" name=""/>
        <p:cNvGrpSpPr/>
        <p:nvPr/>
      </p:nvGrpSpPr>
      <p:grpSpPr>
        <a:xfrm>
          <a:off x="0" y="0"/>
          <a:ext cx="0" cy="0"/>
          <a:chOff x="0" y="0"/>
          <a:chExt cx="0" cy="0"/>
        </a:xfrm>
      </p:grpSpPr>
      <p:sp>
        <p:nvSpPr>
          <p:cNvPr id="4" name="Rectangle 3"/>
          <p:cNvSpPr/>
          <p:nvPr userDrawn="1"/>
        </p:nvSpPr>
        <p:spPr>
          <a:xfrm>
            <a:off x="0" y="3550179"/>
            <a:ext cx="12192000" cy="3443287"/>
          </a:xfrm>
          <a:prstGeom prst="rect">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501761" y="916312"/>
            <a:ext cx="8664314" cy="599605"/>
          </a:xfrm>
        </p:spPr>
        <p:txBody>
          <a:bodyPr anchor="t">
            <a:noAutofit/>
          </a:bodyPr>
          <a:lstStyle>
            <a:lvl1pPr algn="ctr">
              <a:defRPr sz="4400">
                <a:solidFill>
                  <a:srgbClr val="FF4019"/>
                </a:solidFill>
                <a:latin typeface="Tw Cen MT Condensed" charset="0"/>
                <a:ea typeface="Tw Cen MT Condensed" charset="0"/>
                <a:cs typeface="Tw Cen MT Condensed" charset="0"/>
              </a:defRPr>
            </a:lvl1pPr>
          </a:lstStyle>
          <a:p>
            <a:r>
              <a:rPr lang="en-US" dirty="0"/>
              <a:t>CLICK TO EDIT MASTER TITLE STYLE</a:t>
            </a:r>
          </a:p>
        </p:txBody>
      </p:sp>
      <p:sp>
        <p:nvSpPr>
          <p:cNvPr id="5" name="Footer Placeholder 4"/>
          <p:cNvSpPr>
            <a:spLocks noGrp="1"/>
          </p:cNvSpPr>
          <p:nvPr>
            <p:ph type="ftr" sz="quarter" idx="11"/>
          </p:nvPr>
        </p:nvSpPr>
        <p:spPr>
          <a:xfrm>
            <a:off x="486064" y="6630044"/>
            <a:ext cx="5347854" cy="365125"/>
          </a:xfrm>
        </p:spPr>
        <p:txBody>
          <a:bodyPr/>
          <a:lstStyle>
            <a:lvl1pPr>
              <a:defRPr sz="1200">
                <a:solidFill>
                  <a:schemeClr val="bg1"/>
                </a:solidFill>
              </a:defRPr>
            </a:lvl1pPr>
          </a:lstStyle>
          <a:p>
            <a:r>
              <a:rPr lang="en-US" dirty="0"/>
              <a:t>CONFIDENTIAL AND PROPRIETARY INFORMATION. © 2016 SOGETI USA LLC</a:t>
            </a:r>
          </a:p>
        </p:txBody>
      </p:sp>
      <p:sp>
        <p:nvSpPr>
          <p:cNvPr id="6" name="Slide Number Placeholder 5"/>
          <p:cNvSpPr>
            <a:spLocks noGrp="1"/>
          </p:cNvSpPr>
          <p:nvPr>
            <p:ph type="sldNum" sz="quarter" idx="12"/>
          </p:nvPr>
        </p:nvSpPr>
        <p:spPr>
          <a:xfrm>
            <a:off x="0" y="6630044"/>
            <a:ext cx="486064" cy="365125"/>
          </a:xfrm>
          <a:prstGeom prst="rect">
            <a:avLst/>
          </a:prstGeom>
        </p:spPr>
        <p:txBody>
          <a:bodyPr anchor="ctr"/>
          <a:lstStyle>
            <a:lvl1pPr algn="ctr">
              <a:defRPr lang="en-US" sz="1200" b="0" i="0" kern="1200" smtClean="0">
                <a:solidFill>
                  <a:schemeClr val="bg1"/>
                </a:solidFill>
                <a:latin typeface="Calibri Light" charset="0"/>
                <a:ea typeface="+mn-ea"/>
                <a:cs typeface="+mn-cs"/>
              </a:defRPr>
            </a:lvl1pPr>
          </a:lstStyle>
          <a:p>
            <a:fld id="{89B52C92-7CC8-4344-907B-65DD82B95168}" type="slidenum">
              <a:rPr lang="uk-UA" smtClean="0"/>
              <a:pPr/>
              <a:t>‹#›</a:t>
            </a:fld>
            <a:endParaRPr lang="uk-UA" dirty="0"/>
          </a:p>
        </p:txBody>
      </p:sp>
      <p:sp>
        <p:nvSpPr>
          <p:cNvPr id="8" name="Text Placeholder 7"/>
          <p:cNvSpPr>
            <a:spLocks noGrp="1"/>
          </p:cNvSpPr>
          <p:nvPr>
            <p:ph type="body" sz="quarter" idx="13" hasCustomPrompt="1"/>
          </p:nvPr>
        </p:nvSpPr>
        <p:spPr>
          <a:xfrm>
            <a:off x="2798618" y="1589060"/>
            <a:ext cx="6070600" cy="315912"/>
          </a:xfrm>
        </p:spPr>
        <p:txBody>
          <a:bodyPr>
            <a:noAutofit/>
          </a:bodyPr>
          <a:lstStyle>
            <a:lvl1pPr marL="0" indent="0" algn="ctr">
              <a:buNone/>
              <a:defRPr sz="2000" baseline="0">
                <a:solidFill>
                  <a:schemeClr val="bg2">
                    <a:lumMod val="75000"/>
                  </a:schemeClr>
                </a:solidFill>
              </a:defRPr>
            </a:lvl1pPr>
          </a:lstStyle>
          <a:p>
            <a:pPr lvl="0"/>
            <a:r>
              <a:rPr lang="en-US" dirty="0"/>
              <a:t>Click to add a little subtitle</a:t>
            </a:r>
          </a:p>
        </p:txBody>
      </p:sp>
      <p:sp>
        <p:nvSpPr>
          <p:cNvPr id="9" name="Text Placeholder 23"/>
          <p:cNvSpPr>
            <a:spLocks noGrp="1"/>
          </p:cNvSpPr>
          <p:nvPr>
            <p:ph type="body" sz="quarter" idx="14" hasCustomPrompt="1"/>
          </p:nvPr>
        </p:nvSpPr>
        <p:spPr>
          <a:xfrm>
            <a:off x="788944" y="4302655"/>
            <a:ext cx="2214274" cy="647700"/>
          </a:xfrm>
        </p:spPr>
        <p:txBody>
          <a:bodyPr>
            <a:noAutofit/>
          </a:bodyPr>
          <a:lstStyle>
            <a:lvl1pPr marL="0" indent="0" algn="ctr">
              <a:buNone/>
              <a:defRPr sz="2400">
                <a:solidFill>
                  <a:schemeClr val="bg1"/>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10" name="Text Placeholder 23"/>
          <p:cNvSpPr>
            <a:spLocks noGrp="1"/>
          </p:cNvSpPr>
          <p:nvPr>
            <p:ph type="body" sz="quarter" idx="18" hasCustomPrompt="1"/>
          </p:nvPr>
        </p:nvSpPr>
        <p:spPr>
          <a:xfrm>
            <a:off x="788944" y="5363140"/>
            <a:ext cx="2214274" cy="647700"/>
          </a:xfrm>
        </p:spPr>
        <p:txBody>
          <a:bodyPr>
            <a:normAutofit/>
          </a:bodyPr>
          <a:lstStyle>
            <a:lvl1pPr marL="0" indent="0" algn="ctr">
              <a:buNone/>
              <a:defRPr sz="1600" b="0" i="0">
                <a:solidFill>
                  <a:schemeClr val="bg1"/>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11" name="Text Placeholder 23"/>
          <p:cNvSpPr>
            <a:spLocks noGrp="1"/>
          </p:cNvSpPr>
          <p:nvPr>
            <p:ph type="body" sz="quarter" idx="19" hasCustomPrompt="1"/>
          </p:nvPr>
        </p:nvSpPr>
        <p:spPr>
          <a:xfrm>
            <a:off x="788944" y="4968935"/>
            <a:ext cx="2214274" cy="329696"/>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12" name="Text Placeholder 23"/>
          <p:cNvSpPr>
            <a:spLocks noGrp="1"/>
          </p:cNvSpPr>
          <p:nvPr>
            <p:ph type="body" sz="quarter" idx="20" hasCustomPrompt="1"/>
          </p:nvPr>
        </p:nvSpPr>
        <p:spPr>
          <a:xfrm>
            <a:off x="3568845" y="4302655"/>
            <a:ext cx="2214274" cy="647700"/>
          </a:xfrm>
        </p:spPr>
        <p:txBody>
          <a:bodyPr>
            <a:noAutofit/>
          </a:bodyPr>
          <a:lstStyle>
            <a:lvl1pPr marL="0" indent="0" algn="ctr">
              <a:buNone/>
              <a:defRPr sz="2400">
                <a:solidFill>
                  <a:schemeClr val="bg1"/>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13" name="Text Placeholder 23"/>
          <p:cNvSpPr>
            <a:spLocks noGrp="1"/>
          </p:cNvSpPr>
          <p:nvPr>
            <p:ph type="body" sz="quarter" idx="21" hasCustomPrompt="1"/>
          </p:nvPr>
        </p:nvSpPr>
        <p:spPr>
          <a:xfrm>
            <a:off x="3568845" y="5363140"/>
            <a:ext cx="2214274" cy="647700"/>
          </a:xfrm>
        </p:spPr>
        <p:txBody>
          <a:bodyPr>
            <a:normAutofit/>
          </a:bodyPr>
          <a:lstStyle>
            <a:lvl1pPr marL="0" indent="0" algn="ctr">
              <a:buNone/>
              <a:defRPr sz="1600" b="0" i="0">
                <a:solidFill>
                  <a:schemeClr val="bg1"/>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14" name="Text Placeholder 23"/>
          <p:cNvSpPr>
            <a:spLocks noGrp="1"/>
          </p:cNvSpPr>
          <p:nvPr>
            <p:ph type="body" sz="quarter" idx="22" hasCustomPrompt="1"/>
          </p:nvPr>
        </p:nvSpPr>
        <p:spPr>
          <a:xfrm>
            <a:off x="3568845" y="4968935"/>
            <a:ext cx="2214274" cy="329696"/>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15" name="Text Placeholder 23"/>
          <p:cNvSpPr>
            <a:spLocks noGrp="1"/>
          </p:cNvSpPr>
          <p:nvPr>
            <p:ph type="body" sz="quarter" idx="23" hasCustomPrompt="1"/>
          </p:nvPr>
        </p:nvSpPr>
        <p:spPr>
          <a:xfrm>
            <a:off x="6333212" y="4302655"/>
            <a:ext cx="2214274" cy="647700"/>
          </a:xfrm>
        </p:spPr>
        <p:txBody>
          <a:bodyPr>
            <a:noAutofit/>
          </a:bodyPr>
          <a:lstStyle>
            <a:lvl1pPr marL="0" indent="0" algn="ctr">
              <a:buNone/>
              <a:defRPr sz="2400">
                <a:solidFill>
                  <a:schemeClr val="bg1"/>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16" name="Text Placeholder 23"/>
          <p:cNvSpPr>
            <a:spLocks noGrp="1"/>
          </p:cNvSpPr>
          <p:nvPr>
            <p:ph type="body" sz="quarter" idx="24" hasCustomPrompt="1"/>
          </p:nvPr>
        </p:nvSpPr>
        <p:spPr>
          <a:xfrm>
            <a:off x="6333212" y="5363140"/>
            <a:ext cx="2214274" cy="647700"/>
          </a:xfrm>
        </p:spPr>
        <p:txBody>
          <a:bodyPr>
            <a:normAutofit/>
          </a:bodyPr>
          <a:lstStyle>
            <a:lvl1pPr marL="0" indent="0" algn="ctr">
              <a:buNone/>
              <a:defRPr sz="1600" b="0" i="0">
                <a:solidFill>
                  <a:schemeClr val="bg1"/>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17" name="Text Placeholder 23"/>
          <p:cNvSpPr>
            <a:spLocks noGrp="1"/>
          </p:cNvSpPr>
          <p:nvPr>
            <p:ph type="body" sz="quarter" idx="25" hasCustomPrompt="1"/>
          </p:nvPr>
        </p:nvSpPr>
        <p:spPr>
          <a:xfrm>
            <a:off x="6333212" y="4968935"/>
            <a:ext cx="2214274" cy="329696"/>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18" name="Text Placeholder 23"/>
          <p:cNvSpPr>
            <a:spLocks noGrp="1"/>
          </p:cNvSpPr>
          <p:nvPr>
            <p:ph type="body" sz="quarter" idx="26" hasCustomPrompt="1"/>
          </p:nvPr>
        </p:nvSpPr>
        <p:spPr>
          <a:xfrm>
            <a:off x="9126670" y="4302655"/>
            <a:ext cx="2214274" cy="647700"/>
          </a:xfrm>
        </p:spPr>
        <p:txBody>
          <a:bodyPr>
            <a:noAutofit/>
          </a:bodyPr>
          <a:lstStyle>
            <a:lvl1pPr marL="0" indent="0" algn="ctr">
              <a:buNone/>
              <a:defRPr sz="2400">
                <a:solidFill>
                  <a:schemeClr val="bg1"/>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19" name="Text Placeholder 23"/>
          <p:cNvSpPr>
            <a:spLocks noGrp="1"/>
          </p:cNvSpPr>
          <p:nvPr>
            <p:ph type="body" sz="quarter" idx="27" hasCustomPrompt="1"/>
          </p:nvPr>
        </p:nvSpPr>
        <p:spPr>
          <a:xfrm>
            <a:off x="9126670" y="5363140"/>
            <a:ext cx="2214274" cy="647700"/>
          </a:xfrm>
        </p:spPr>
        <p:txBody>
          <a:bodyPr>
            <a:normAutofit/>
          </a:bodyPr>
          <a:lstStyle>
            <a:lvl1pPr marL="0" indent="0" algn="ctr">
              <a:buNone/>
              <a:defRPr sz="1600" b="0" i="0">
                <a:solidFill>
                  <a:schemeClr val="bg1"/>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20" name="Text Placeholder 23"/>
          <p:cNvSpPr>
            <a:spLocks noGrp="1"/>
          </p:cNvSpPr>
          <p:nvPr>
            <p:ph type="body" sz="quarter" idx="28" hasCustomPrompt="1"/>
          </p:nvPr>
        </p:nvSpPr>
        <p:spPr>
          <a:xfrm>
            <a:off x="9126670" y="4968935"/>
            <a:ext cx="2214274" cy="329696"/>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Tree>
    <p:extLst>
      <p:ext uri="{BB962C8B-B14F-4D97-AF65-F5344CB8AC3E}">
        <p14:creationId xmlns:p14="http://schemas.microsoft.com/office/powerpoint/2010/main" val="9930377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Larg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CONFIDENTIAL AND PROPRIETARY INFORMATION. © 2015 SOGETI USA LLC</a:t>
            </a:r>
            <a:endParaRPr lang="en-US" dirty="0"/>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Rectangle 4"/>
          <p:cNvSpPr/>
          <p:nvPr userDrawn="1"/>
        </p:nvSpPr>
        <p:spPr>
          <a:xfrm>
            <a:off x="0" y="4208633"/>
            <a:ext cx="12192000" cy="26562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hasCustomPrompt="1"/>
          </p:nvPr>
        </p:nvSpPr>
        <p:spPr>
          <a:xfrm>
            <a:off x="1763843" y="2973368"/>
            <a:ext cx="8664314" cy="599605"/>
          </a:xfrm>
        </p:spPr>
        <p:txBody>
          <a:bodyPr anchor="t">
            <a:noAutofit/>
          </a:bodyPr>
          <a:lstStyle>
            <a:lvl1pPr algn="ctr">
              <a:defRPr sz="4000">
                <a:solidFill>
                  <a:srgbClr val="FF4019"/>
                </a:solidFill>
                <a:latin typeface="Tw Cen MT Condensed" charset="0"/>
                <a:ea typeface="Tw Cen MT Condensed" charset="0"/>
                <a:cs typeface="Tw Cen MT Condensed" charset="0"/>
              </a:defRPr>
            </a:lvl1pPr>
          </a:lstStyle>
          <a:p>
            <a:r>
              <a:rPr lang="en-US" dirty="0"/>
              <a:t>CLICK TO EDIT MASTER TITLE STYLE</a:t>
            </a:r>
          </a:p>
        </p:txBody>
      </p:sp>
      <p:sp>
        <p:nvSpPr>
          <p:cNvPr id="8" name="Slide Number Placeholder 5"/>
          <p:cNvSpPr txBox="1">
            <a:spLocks/>
          </p:cNvSpPr>
          <p:nvPr userDrawn="1"/>
        </p:nvSpPr>
        <p:spPr>
          <a:xfrm>
            <a:off x="0" y="6501465"/>
            <a:ext cx="486064" cy="365125"/>
          </a:xfrm>
          <a:prstGeom prst="rect">
            <a:avLst/>
          </a:prstGeom>
        </p:spPr>
        <p:txBody>
          <a:bodyPr anchor="ctr"/>
          <a:lstStyle>
            <a:defPPr>
              <a:defRPr lang="en-US"/>
            </a:defPPr>
            <a:lvl1pPr marL="0" algn="ctr" defTabSz="914400" rtl="0" eaLnBrk="1" latinLnBrk="0" hangingPunct="1">
              <a:defRPr lang="en-US" sz="1200" b="0" i="0" kern="1200" smtClean="0">
                <a:solidFill>
                  <a:schemeClr val="bg1"/>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B52C92-7CC8-4344-907B-65DD82B95168}" type="slidenum">
              <a:rPr lang="uk-UA" smtClean="0"/>
              <a:pPr/>
              <a:t>‹#›</a:t>
            </a:fld>
            <a:endParaRPr lang="uk-UA" dirty="0"/>
          </a:p>
        </p:txBody>
      </p:sp>
      <p:sp>
        <p:nvSpPr>
          <p:cNvPr id="22" name="Footer Placeholder 2"/>
          <p:cNvSpPr txBox="1">
            <a:spLocks/>
          </p:cNvSpPr>
          <p:nvPr userDrawn="1"/>
        </p:nvSpPr>
        <p:spPr>
          <a:xfrm>
            <a:off x="486064" y="2112367"/>
            <a:ext cx="5153890" cy="365125"/>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CONFIDENTIAL AND PROPRIETARY INFORMATION. © 2015 SOGETI USA LLC</a:t>
            </a:r>
            <a:endParaRPr lang="en-US" dirty="0"/>
          </a:p>
        </p:txBody>
      </p:sp>
      <p:sp>
        <p:nvSpPr>
          <p:cNvPr id="23" name="Slide Number Placeholder 3"/>
          <p:cNvSpPr txBox="1">
            <a:spLocks/>
          </p:cNvSpPr>
          <p:nvPr userDrawn="1"/>
        </p:nvSpPr>
        <p:spPr>
          <a:xfrm>
            <a:off x="0" y="2112367"/>
            <a:ext cx="486064" cy="365125"/>
          </a:xfrm>
          <a:prstGeom prst="rect">
            <a:avLst/>
          </a:prstGeom>
        </p:spPr>
        <p:txBody>
          <a:bodyPr anchor="ctr"/>
          <a:lstStyle>
            <a:defPPr>
              <a:defRPr lang="en-US"/>
            </a:defPPr>
            <a:lvl1pPr marL="0" algn="ctr" defTabSz="914400" rtl="0" eaLnBrk="1" latinLnBrk="0" hangingPunct="1">
              <a:defRPr lang="en-US" sz="1200" b="0" i="0" kern="1200" smtClean="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B52C92-7CC8-4344-907B-65DD82B95168}" type="slidenum">
              <a:rPr lang="uk-UA" smtClean="0"/>
              <a:pPr/>
              <a:t>‹#›</a:t>
            </a:fld>
            <a:endParaRPr lang="uk-UA" dirty="0"/>
          </a:p>
        </p:txBody>
      </p:sp>
      <p:sp>
        <p:nvSpPr>
          <p:cNvPr id="24" name="Rectangle 23"/>
          <p:cNvSpPr/>
          <p:nvPr userDrawn="1"/>
        </p:nvSpPr>
        <p:spPr>
          <a:xfrm>
            <a:off x="0" y="0"/>
            <a:ext cx="12192000" cy="2482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3"/>
          <p:cNvSpPr>
            <a:spLocks noGrp="1"/>
          </p:cNvSpPr>
          <p:nvPr>
            <p:ph type="body" sz="quarter" idx="29" hasCustomPrompt="1"/>
          </p:nvPr>
        </p:nvSpPr>
        <p:spPr>
          <a:xfrm>
            <a:off x="788944" y="263356"/>
            <a:ext cx="2214274" cy="647700"/>
          </a:xfrm>
        </p:spPr>
        <p:txBody>
          <a:bodyPr>
            <a:noAutofit/>
          </a:bodyPr>
          <a:lstStyle>
            <a:lvl1pPr marL="0" indent="0" algn="ctr">
              <a:buNone/>
              <a:defRPr sz="24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26" name="Text Placeholder 23"/>
          <p:cNvSpPr>
            <a:spLocks noGrp="1"/>
          </p:cNvSpPr>
          <p:nvPr>
            <p:ph type="body" sz="quarter" idx="30" hasCustomPrompt="1"/>
          </p:nvPr>
        </p:nvSpPr>
        <p:spPr>
          <a:xfrm>
            <a:off x="788944" y="1301528"/>
            <a:ext cx="2214274" cy="647700"/>
          </a:xfrm>
        </p:spPr>
        <p:txBody>
          <a:bodyPr>
            <a:normAutofit/>
          </a:bodyPr>
          <a:lstStyle>
            <a:lvl1pPr marL="0" indent="0" algn="ctr">
              <a:buNone/>
              <a:defRPr sz="1600" b="0" i="0">
                <a:solidFill>
                  <a:schemeClr val="tx1">
                    <a:lumMod val="65000"/>
                    <a:lumOff val="3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27" name="Text Placeholder 23"/>
          <p:cNvSpPr>
            <a:spLocks noGrp="1"/>
          </p:cNvSpPr>
          <p:nvPr>
            <p:ph type="body" sz="quarter" idx="31" hasCustomPrompt="1"/>
          </p:nvPr>
        </p:nvSpPr>
        <p:spPr>
          <a:xfrm>
            <a:off x="788944" y="929634"/>
            <a:ext cx="2214274" cy="364218"/>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28" name="Text Placeholder 23"/>
          <p:cNvSpPr>
            <a:spLocks noGrp="1"/>
          </p:cNvSpPr>
          <p:nvPr>
            <p:ph type="body" sz="quarter" idx="32" hasCustomPrompt="1"/>
          </p:nvPr>
        </p:nvSpPr>
        <p:spPr>
          <a:xfrm>
            <a:off x="3568845" y="263356"/>
            <a:ext cx="2214274" cy="647700"/>
          </a:xfrm>
        </p:spPr>
        <p:txBody>
          <a:bodyPr>
            <a:noAutofit/>
          </a:bodyPr>
          <a:lstStyle>
            <a:lvl1pPr marL="0" indent="0" algn="ctr">
              <a:buNone/>
              <a:defRPr sz="24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29" name="Text Placeholder 23"/>
          <p:cNvSpPr>
            <a:spLocks noGrp="1"/>
          </p:cNvSpPr>
          <p:nvPr>
            <p:ph type="body" sz="quarter" idx="33" hasCustomPrompt="1"/>
          </p:nvPr>
        </p:nvSpPr>
        <p:spPr>
          <a:xfrm>
            <a:off x="3568845" y="1301528"/>
            <a:ext cx="2214274" cy="647700"/>
          </a:xfrm>
        </p:spPr>
        <p:txBody>
          <a:bodyPr>
            <a:normAutofit/>
          </a:bodyPr>
          <a:lstStyle>
            <a:lvl1pPr marL="0" indent="0" algn="ctr">
              <a:buNone/>
              <a:defRPr sz="1600" b="0" i="0">
                <a:solidFill>
                  <a:schemeClr val="tx1">
                    <a:lumMod val="65000"/>
                    <a:lumOff val="3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30" name="Text Placeholder 23"/>
          <p:cNvSpPr>
            <a:spLocks noGrp="1"/>
          </p:cNvSpPr>
          <p:nvPr>
            <p:ph type="body" sz="quarter" idx="34" hasCustomPrompt="1"/>
          </p:nvPr>
        </p:nvSpPr>
        <p:spPr>
          <a:xfrm>
            <a:off x="3568845" y="929634"/>
            <a:ext cx="2214274" cy="364218"/>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31" name="Text Placeholder 23"/>
          <p:cNvSpPr>
            <a:spLocks noGrp="1"/>
          </p:cNvSpPr>
          <p:nvPr>
            <p:ph type="body" sz="quarter" idx="35" hasCustomPrompt="1"/>
          </p:nvPr>
        </p:nvSpPr>
        <p:spPr>
          <a:xfrm>
            <a:off x="6333212" y="263356"/>
            <a:ext cx="2214274" cy="647700"/>
          </a:xfrm>
        </p:spPr>
        <p:txBody>
          <a:bodyPr>
            <a:noAutofit/>
          </a:bodyPr>
          <a:lstStyle>
            <a:lvl1pPr marL="0" indent="0" algn="ctr">
              <a:buNone/>
              <a:defRPr sz="24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32" name="Text Placeholder 23"/>
          <p:cNvSpPr>
            <a:spLocks noGrp="1"/>
          </p:cNvSpPr>
          <p:nvPr>
            <p:ph type="body" sz="quarter" idx="36" hasCustomPrompt="1"/>
          </p:nvPr>
        </p:nvSpPr>
        <p:spPr>
          <a:xfrm>
            <a:off x="6333212" y="1301528"/>
            <a:ext cx="2214274" cy="647700"/>
          </a:xfrm>
        </p:spPr>
        <p:txBody>
          <a:bodyPr>
            <a:normAutofit/>
          </a:bodyPr>
          <a:lstStyle>
            <a:lvl1pPr marL="0" indent="0" algn="ctr">
              <a:buNone/>
              <a:defRPr sz="1600" b="0" i="0">
                <a:solidFill>
                  <a:schemeClr val="tx1">
                    <a:lumMod val="65000"/>
                    <a:lumOff val="3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33" name="Text Placeholder 23"/>
          <p:cNvSpPr>
            <a:spLocks noGrp="1"/>
          </p:cNvSpPr>
          <p:nvPr>
            <p:ph type="body" sz="quarter" idx="37" hasCustomPrompt="1"/>
          </p:nvPr>
        </p:nvSpPr>
        <p:spPr>
          <a:xfrm>
            <a:off x="6333212" y="929634"/>
            <a:ext cx="2214274" cy="364218"/>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34" name="Text Placeholder 23"/>
          <p:cNvSpPr>
            <a:spLocks noGrp="1"/>
          </p:cNvSpPr>
          <p:nvPr>
            <p:ph type="body" sz="quarter" idx="38" hasCustomPrompt="1"/>
          </p:nvPr>
        </p:nvSpPr>
        <p:spPr>
          <a:xfrm>
            <a:off x="9126670" y="263356"/>
            <a:ext cx="2214274" cy="647700"/>
          </a:xfrm>
        </p:spPr>
        <p:txBody>
          <a:bodyPr>
            <a:noAutofit/>
          </a:bodyPr>
          <a:lstStyle>
            <a:lvl1pPr marL="0" indent="0" algn="ctr">
              <a:buNone/>
              <a:defRPr sz="24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35" name="Text Placeholder 23"/>
          <p:cNvSpPr>
            <a:spLocks noGrp="1"/>
          </p:cNvSpPr>
          <p:nvPr>
            <p:ph type="body" sz="quarter" idx="39" hasCustomPrompt="1"/>
          </p:nvPr>
        </p:nvSpPr>
        <p:spPr>
          <a:xfrm>
            <a:off x="9126670" y="1301528"/>
            <a:ext cx="2214274" cy="647700"/>
          </a:xfrm>
        </p:spPr>
        <p:txBody>
          <a:bodyPr>
            <a:normAutofit/>
          </a:bodyPr>
          <a:lstStyle>
            <a:lvl1pPr marL="0" indent="0" algn="ctr">
              <a:buNone/>
              <a:defRPr sz="1600" b="0" i="0">
                <a:solidFill>
                  <a:schemeClr val="tx1">
                    <a:lumMod val="65000"/>
                    <a:lumOff val="3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36" name="Text Placeholder 23"/>
          <p:cNvSpPr>
            <a:spLocks noGrp="1"/>
          </p:cNvSpPr>
          <p:nvPr>
            <p:ph type="body" sz="quarter" idx="40" hasCustomPrompt="1"/>
          </p:nvPr>
        </p:nvSpPr>
        <p:spPr>
          <a:xfrm>
            <a:off x="9126670" y="929634"/>
            <a:ext cx="2214274" cy="364218"/>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37" name="Oval 36"/>
          <p:cNvSpPr/>
          <p:nvPr userDrawn="1"/>
        </p:nvSpPr>
        <p:spPr>
          <a:xfrm>
            <a:off x="4168909" y="1980836"/>
            <a:ext cx="1017454" cy="10174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userDrawn="1"/>
        </p:nvSpPr>
        <p:spPr>
          <a:xfrm>
            <a:off x="6931622" y="1980836"/>
            <a:ext cx="1017454" cy="10174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userDrawn="1"/>
        </p:nvSpPr>
        <p:spPr>
          <a:xfrm>
            <a:off x="9748274" y="1980836"/>
            <a:ext cx="1017454" cy="10174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userDrawn="1"/>
        </p:nvSpPr>
        <p:spPr>
          <a:xfrm>
            <a:off x="1351846" y="1980836"/>
            <a:ext cx="1017454" cy="10174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userDrawn="1"/>
        </p:nvSpPr>
        <p:spPr>
          <a:xfrm>
            <a:off x="4168909" y="3553998"/>
            <a:ext cx="1017454" cy="10174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userDrawn="1"/>
        </p:nvSpPr>
        <p:spPr>
          <a:xfrm>
            <a:off x="6931622" y="3553998"/>
            <a:ext cx="1017454" cy="10174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userDrawn="1"/>
        </p:nvSpPr>
        <p:spPr>
          <a:xfrm>
            <a:off x="9748274" y="3553998"/>
            <a:ext cx="1017454" cy="10174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userDrawn="1"/>
        </p:nvSpPr>
        <p:spPr>
          <a:xfrm>
            <a:off x="1351846" y="3553998"/>
            <a:ext cx="1017454" cy="10174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Placeholder 23"/>
          <p:cNvSpPr>
            <a:spLocks noGrp="1"/>
          </p:cNvSpPr>
          <p:nvPr>
            <p:ph type="body" sz="quarter" idx="41" hasCustomPrompt="1"/>
          </p:nvPr>
        </p:nvSpPr>
        <p:spPr>
          <a:xfrm>
            <a:off x="788944" y="4872168"/>
            <a:ext cx="2214274" cy="647700"/>
          </a:xfrm>
        </p:spPr>
        <p:txBody>
          <a:bodyPr>
            <a:noAutofit/>
          </a:bodyPr>
          <a:lstStyle>
            <a:lvl1pPr marL="0" indent="0" algn="ctr">
              <a:buNone/>
              <a:defRPr sz="24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54" name="Text Placeholder 23"/>
          <p:cNvSpPr>
            <a:spLocks noGrp="1"/>
          </p:cNvSpPr>
          <p:nvPr>
            <p:ph type="body" sz="quarter" idx="42" hasCustomPrompt="1"/>
          </p:nvPr>
        </p:nvSpPr>
        <p:spPr>
          <a:xfrm>
            <a:off x="788944" y="5910340"/>
            <a:ext cx="2214274" cy="647700"/>
          </a:xfrm>
        </p:spPr>
        <p:txBody>
          <a:bodyPr>
            <a:normAutofit/>
          </a:bodyPr>
          <a:lstStyle>
            <a:lvl1pPr marL="0" indent="0" algn="ctr">
              <a:buNone/>
              <a:defRPr sz="1600" b="0" i="0">
                <a:solidFill>
                  <a:schemeClr val="tx1">
                    <a:lumMod val="65000"/>
                    <a:lumOff val="3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55" name="Text Placeholder 23"/>
          <p:cNvSpPr>
            <a:spLocks noGrp="1"/>
          </p:cNvSpPr>
          <p:nvPr>
            <p:ph type="body" sz="quarter" idx="43" hasCustomPrompt="1"/>
          </p:nvPr>
        </p:nvSpPr>
        <p:spPr>
          <a:xfrm>
            <a:off x="788944" y="5538446"/>
            <a:ext cx="2214274" cy="364218"/>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56" name="Text Placeholder 23"/>
          <p:cNvSpPr>
            <a:spLocks noGrp="1"/>
          </p:cNvSpPr>
          <p:nvPr>
            <p:ph type="body" sz="quarter" idx="44" hasCustomPrompt="1"/>
          </p:nvPr>
        </p:nvSpPr>
        <p:spPr>
          <a:xfrm>
            <a:off x="3568845" y="4872168"/>
            <a:ext cx="2214274" cy="647700"/>
          </a:xfrm>
        </p:spPr>
        <p:txBody>
          <a:bodyPr>
            <a:noAutofit/>
          </a:bodyPr>
          <a:lstStyle>
            <a:lvl1pPr marL="0" indent="0" algn="ctr">
              <a:buNone/>
              <a:defRPr sz="24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57" name="Text Placeholder 23"/>
          <p:cNvSpPr>
            <a:spLocks noGrp="1"/>
          </p:cNvSpPr>
          <p:nvPr>
            <p:ph type="body" sz="quarter" idx="45" hasCustomPrompt="1"/>
          </p:nvPr>
        </p:nvSpPr>
        <p:spPr>
          <a:xfrm>
            <a:off x="3568845" y="5910340"/>
            <a:ext cx="2214274" cy="647700"/>
          </a:xfrm>
        </p:spPr>
        <p:txBody>
          <a:bodyPr>
            <a:normAutofit/>
          </a:bodyPr>
          <a:lstStyle>
            <a:lvl1pPr marL="0" indent="0" algn="ctr">
              <a:buNone/>
              <a:defRPr sz="1600" b="0" i="0">
                <a:solidFill>
                  <a:schemeClr val="tx1">
                    <a:lumMod val="65000"/>
                    <a:lumOff val="3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58" name="Text Placeholder 23"/>
          <p:cNvSpPr>
            <a:spLocks noGrp="1"/>
          </p:cNvSpPr>
          <p:nvPr>
            <p:ph type="body" sz="quarter" idx="46" hasCustomPrompt="1"/>
          </p:nvPr>
        </p:nvSpPr>
        <p:spPr>
          <a:xfrm>
            <a:off x="3568845" y="5538446"/>
            <a:ext cx="2214274" cy="364218"/>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59" name="Text Placeholder 23"/>
          <p:cNvSpPr>
            <a:spLocks noGrp="1"/>
          </p:cNvSpPr>
          <p:nvPr>
            <p:ph type="body" sz="quarter" idx="47" hasCustomPrompt="1"/>
          </p:nvPr>
        </p:nvSpPr>
        <p:spPr>
          <a:xfrm>
            <a:off x="6333212" y="4872168"/>
            <a:ext cx="2214274" cy="647700"/>
          </a:xfrm>
        </p:spPr>
        <p:txBody>
          <a:bodyPr>
            <a:noAutofit/>
          </a:bodyPr>
          <a:lstStyle>
            <a:lvl1pPr marL="0" indent="0" algn="ctr">
              <a:buNone/>
              <a:defRPr sz="24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60" name="Text Placeholder 23"/>
          <p:cNvSpPr>
            <a:spLocks noGrp="1"/>
          </p:cNvSpPr>
          <p:nvPr>
            <p:ph type="body" sz="quarter" idx="48" hasCustomPrompt="1"/>
          </p:nvPr>
        </p:nvSpPr>
        <p:spPr>
          <a:xfrm>
            <a:off x="6333212" y="5910340"/>
            <a:ext cx="2214274" cy="647700"/>
          </a:xfrm>
        </p:spPr>
        <p:txBody>
          <a:bodyPr>
            <a:normAutofit/>
          </a:bodyPr>
          <a:lstStyle>
            <a:lvl1pPr marL="0" indent="0" algn="ctr">
              <a:buNone/>
              <a:defRPr sz="1600" b="0" i="0">
                <a:solidFill>
                  <a:schemeClr val="tx1">
                    <a:lumMod val="65000"/>
                    <a:lumOff val="3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61" name="Text Placeholder 23"/>
          <p:cNvSpPr>
            <a:spLocks noGrp="1"/>
          </p:cNvSpPr>
          <p:nvPr>
            <p:ph type="body" sz="quarter" idx="49" hasCustomPrompt="1"/>
          </p:nvPr>
        </p:nvSpPr>
        <p:spPr>
          <a:xfrm>
            <a:off x="6333212" y="5538446"/>
            <a:ext cx="2214274" cy="364218"/>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
        <p:nvSpPr>
          <p:cNvPr id="62" name="Text Placeholder 23"/>
          <p:cNvSpPr>
            <a:spLocks noGrp="1"/>
          </p:cNvSpPr>
          <p:nvPr>
            <p:ph type="body" sz="quarter" idx="50" hasCustomPrompt="1"/>
          </p:nvPr>
        </p:nvSpPr>
        <p:spPr>
          <a:xfrm>
            <a:off x="9126670" y="4872168"/>
            <a:ext cx="2214274" cy="647700"/>
          </a:xfrm>
        </p:spPr>
        <p:txBody>
          <a:bodyPr>
            <a:noAutofit/>
          </a:bodyPr>
          <a:lstStyle>
            <a:lvl1pPr marL="0" indent="0" algn="ctr">
              <a:buNone/>
              <a:defRPr sz="24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NAME</a:t>
            </a:r>
          </a:p>
        </p:txBody>
      </p:sp>
      <p:sp>
        <p:nvSpPr>
          <p:cNvPr id="63" name="Text Placeholder 23"/>
          <p:cNvSpPr>
            <a:spLocks noGrp="1"/>
          </p:cNvSpPr>
          <p:nvPr>
            <p:ph type="body" sz="quarter" idx="51" hasCustomPrompt="1"/>
          </p:nvPr>
        </p:nvSpPr>
        <p:spPr>
          <a:xfrm>
            <a:off x="9126670" y="5910340"/>
            <a:ext cx="2214274" cy="647700"/>
          </a:xfrm>
        </p:spPr>
        <p:txBody>
          <a:bodyPr>
            <a:normAutofit/>
          </a:bodyPr>
          <a:lstStyle>
            <a:lvl1pPr marL="0" indent="0" algn="ctr">
              <a:buNone/>
              <a:defRPr sz="1600" b="0" i="0">
                <a:solidFill>
                  <a:schemeClr val="tx1">
                    <a:lumMod val="65000"/>
                    <a:lumOff val="3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Description</a:t>
            </a:r>
            <a:r>
              <a:rPr lang="is-IS" dirty="0"/>
              <a:t>…</a:t>
            </a:r>
            <a:endParaRPr lang="en-US" dirty="0"/>
          </a:p>
        </p:txBody>
      </p:sp>
      <p:sp>
        <p:nvSpPr>
          <p:cNvPr id="64" name="Text Placeholder 23"/>
          <p:cNvSpPr>
            <a:spLocks noGrp="1"/>
          </p:cNvSpPr>
          <p:nvPr>
            <p:ph type="body" sz="quarter" idx="52" hasCustomPrompt="1"/>
          </p:nvPr>
        </p:nvSpPr>
        <p:spPr>
          <a:xfrm>
            <a:off x="9126670" y="5538446"/>
            <a:ext cx="2214274" cy="364218"/>
          </a:xfrm>
        </p:spPr>
        <p:txBody>
          <a:bodyPr>
            <a:normAutofit/>
          </a:bodyPr>
          <a:lstStyle>
            <a:lvl1pPr marL="0" indent="0" algn="ctr">
              <a:buNone/>
              <a:defRPr sz="1400" b="0" i="1">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r>
              <a:rPr lang="is-IS" dirty="0"/>
              <a:t>…</a:t>
            </a:r>
            <a:endParaRPr lang="en-US" dirty="0"/>
          </a:p>
        </p:txBody>
      </p:sp>
    </p:spTree>
    <p:extLst>
      <p:ext uri="{BB962C8B-B14F-4D97-AF65-F5344CB8AC3E}">
        <p14:creationId xmlns:p14="http://schemas.microsoft.com/office/powerpoint/2010/main" val="13923884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Member Profi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CONFIDENTIAL AND PROPRIETARY INFORMATION. © 2015 SOGETI USA LLC</a:t>
            </a:r>
            <a:endParaRPr lang="en-US" dirty="0"/>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Rectangle 4"/>
          <p:cNvSpPr/>
          <p:nvPr userDrawn="1"/>
        </p:nvSpPr>
        <p:spPr>
          <a:xfrm rot="5400000">
            <a:off x="4367948" y="-795018"/>
            <a:ext cx="3456106"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txBox="1">
            <a:spLocks/>
          </p:cNvSpPr>
          <p:nvPr userDrawn="1"/>
        </p:nvSpPr>
        <p:spPr>
          <a:xfrm>
            <a:off x="486064" y="6494578"/>
            <a:ext cx="5347854" cy="365125"/>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CONFIDENTIAL AND PROPRIETARY INFORMATION. © 2016 SOGETI USA LLC</a:t>
            </a:r>
            <a:endParaRPr lang="en-US" dirty="0"/>
          </a:p>
        </p:txBody>
      </p:sp>
      <p:sp>
        <p:nvSpPr>
          <p:cNvPr id="9" name="Slide Number Placeholder 8"/>
          <p:cNvSpPr txBox="1">
            <a:spLocks/>
          </p:cNvSpPr>
          <p:nvPr userDrawn="1"/>
        </p:nvSpPr>
        <p:spPr>
          <a:xfrm>
            <a:off x="0" y="6494578"/>
            <a:ext cx="486064" cy="365125"/>
          </a:xfrm>
          <a:prstGeom prst="rect">
            <a:avLst/>
          </a:prstGeom>
        </p:spPr>
        <p:txBody>
          <a:bodyPr anchor="ctr"/>
          <a:lstStyle>
            <a:defPPr>
              <a:defRPr lang="en-US"/>
            </a:defPPr>
            <a:lvl1pPr marL="0" algn="ctr" defTabSz="914400" rtl="0" eaLnBrk="1" latinLnBrk="0" hangingPunct="1">
              <a:defRPr lang="en-US" sz="1200" b="0" i="0" kern="1200" smtClean="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B52C92-7CC8-4344-907B-65DD82B95168}" type="slidenum">
              <a:rPr lang="is-IS" smtClean="0"/>
              <a:pPr/>
              <a:t>‹#›</a:t>
            </a:fld>
            <a:endParaRPr lang="is-IS" dirty="0"/>
          </a:p>
        </p:txBody>
      </p:sp>
      <p:sp>
        <p:nvSpPr>
          <p:cNvPr id="11" name="Content Placeholder 2"/>
          <p:cNvSpPr>
            <a:spLocks noGrp="1"/>
          </p:cNvSpPr>
          <p:nvPr>
            <p:ph idx="1"/>
          </p:nvPr>
        </p:nvSpPr>
        <p:spPr>
          <a:xfrm>
            <a:off x="1193800" y="1761870"/>
            <a:ext cx="9804400" cy="422589"/>
          </a:xfrm>
        </p:spPr>
        <p:txBody>
          <a:bodyPr>
            <a:normAutofit/>
          </a:bodyPr>
          <a:lstStyle>
            <a:lvl1pPr>
              <a:defRPr>
                <a:solidFill>
                  <a:srgbClr val="FF4019"/>
                </a:solidFill>
              </a:defRPr>
            </a:lvl1pPr>
          </a:lstStyle>
          <a:p>
            <a:pPr marL="0" indent="0" algn="ctr">
              <a:buClr>
                <a:srgbClr val="FF4239"/>
              </a:buClr>
              <a:buNone/>
            </a:pPr>
            <a:r>
              <a:rPr lang="en-US" sz="1600" i="1" dirty="0">
                <a:solidFill>
                  <a:srgbClr val="FF4239"/>
                </a:solidFill>
                <a:ea typeface="Calibri Light" charset="0"/>
                <a:cs typeface="Calibri Light" charset="0"/>
              </a:rPr>
              <a:t>Skills, Skills, Skills, Skills, Skills, Skills, Skills, Skills,</a:t>
            </a:r>
          </a:p>
          <a:p>
            <a:pPr marL="0" indent="0" algn="ctr">
              <a:buClr>
                <a:srgbClr val="FF4239"/>
              </a:buClr>
              <a:buNone/>
            </a:pPr>
            <a:endParaRPr lang="en-US" sz="1800" dirty="0"/>
          </a:p>
          <a:p>
            <a:pPr marL="0" indent="0" algn="ctr">
              <a:buClr>
                <a:srgbClr val="FF4239"/>
              </a:buClr>
              <a:buNone/>
            </a:pPr>
            <a:endParaRPr lang="en-US" sz="1800" dirty="0"/>
          </a:p>
          <a:p>
            <a:pPr marL="0" indent="0">
              <a:buClr>
                <a:srgbClr val="FF4239"/>
              </a:buClr>
              <a:buNone/>
            </a:pPr>
            <a:endParaRPr lang="en-US" sz="1800" dirty="0"/>
          </a:p>
        </p:txBody>
      </p:sp>
      <p:sp>
        <p:nvSpPr>
          <p:cNvPr id="13" name="Text Placeholder 17"/>
          <p:cNvSpPr>
            <a:spLocks noGrp="1"/>
          </p:cNvSpPr>
          <p:nvPr>
            <p:ph type="body" sz="quarter" idx="16" hasCustomPrompt="1"/>
          </p:nvPr>
        </p:nvSpPr>
        <p:spPr>
          <a:xfrm>
            <a:off x="2909852" y="5057126"/>
            <a:ext cx="6268099" cy="1349236"/>
          </a:xfrm>
        </p:spPr>
        <p:txBody>
          <a:bodyPr>
            <a:normAutofit/>
          </a:bodyPr>
          <a:lstStyle>
            <a:lvl1pPr marL="0" indent="0" algn="ctr">
              <a:buClr>
                <a:srgbClr val="FF4239"/>
              </a:buClr>
              <a:buFont typeface="Arial" charset="0"/>
              <a:buNone/>
              <a:defRPr sz="1800"/>
            </a:lvl1pPr>
            <a:lvl5pPr>
              <a:defRPr/>
            </a:lvl5pPr>
          </a:lstStyle>
          <a:p>
            <a:pPr lvl="0"/>
            <a:r>
              <a:rPr lang="en-US" dirty="0"/>
              <a:t>Words words words</a:t>
            </a:r>
            <a:r>
              <a:rPr lang="is-IS" dirty="0"/>
              <a:t>….</a:t>
            </a:r>
            <a:endParaRPr lang="en-US" dirty="0"/>
          </a:p>
        </p:txBody>
      </p:sp>
      <p:sp>
        <p:nvSpPr>
          <p:cNvPr id="14" name="Text Placeholder 28"/>
          <p:cNvSpPr>
            <a:spLocks noGrp="1"/>
          </p:cNvSpPr>
          <p:nvPr>
            <p:ph type="body" sz="quarter" idx="17" hasCustomPrompt="1"/>
          </p:nvPr>
        </p:nvSpPr>
        <p:spPr>
          <a:xfrm>
            <a:off x="4319443" y="4429674"/>
            <a:ext cx="3613150" cy="627062"/>
          </a:xfrm>
        </p:spPr>
        <p:txBody>
          <a:bodyPr>
            <a:normAutofit/>
          </a:bodyPr>
          <a:lstStyle>
            <a:lvl1pPr marL="0" indent="0" algn="ctr">
              <a:buNone/>
              <a:defRPr sz="2400">
                <a:solidFill>
                  <a:srgbClr val="FF4019"/>
                </a:solidFill>
              </a:defRPr>
            </a:lvl1pPr>
          </a:lstStyle>
          <a:p>
            <a:pPr lvl="0"/>
            <a:r>
              <a:rPr lang="en-US" sz="2400" dirty="0"/>
              <a:t>Projects</a:t>
            </a:r>
            <a:endParaRPr lang="en-US" dirty="0"/>
          </a:p>
        </p:txBody>
      </p:sp>
      <p:sp>
        <p:nvSpPr>
          <p:cNvPr id="15" name="Title 1"/>
          <p:cNvSpPr>
            <a:spLocks noGrp="1"/>
          </p:cNvSpPr>
          <p:nvPr>
            <p:ph type="title" hasCustomPrompt="1"/>
          </p:nvPr>
        </p:nvSpPr>
        <p:spPr>
          <a:xfrm>
            <a:off x="777876" y="365126"/>
            <a:ext cx="10515600" cy="761128"/>
          </a:xfrm>
        </p:spPr>
        <p:txBody>
          <a:bodyPr/>
          <a:lstStyle>
            <a:lvl1pPr algn="ctr">
              <a:defRPr>
                <a:solidFill>
                  <a:srgbClr val="FF4019"/>
                </a:solidFill>
              </a:defRPr>
            </a:lvl1pPr>
          </a:lstStyle>
          <a:p>
            <a:r>
              <a:rPr lang="en-US" dirty="0"/>
              <a:t>NAME</a:t>
            </a:r>
          </a:p>
        </p:txBody>
      </p:sp>
      <p:sp>
        <p:nvSpPr>
          <p:cNvPr id="16" name="Text Placeholder 7"/>
          <p:cNvSpPr>
            <a:spLocks noGrp="1"/>
          </p:cNvSpPr>
          <p:nvPr>
            <p:ph type="body" sz="quarter" idx="13" hasCustomPrompt="1"/>
          </p:nvPr>
        </p:nvSpPr>
        <p:spPr>
          <a:xfrm>
            <a:off x="3008602" y="1126254"/>
            <a:ext cx="6070600" cy="315912"/>
          </a:xfrm>
        </p:spPr>
        <p:txBody>
          <a:bodyPr>
            <a:noAutofit/>
          </a:bodyPr>
          <a:lstStyle>
            <a:lvl1pPr marL="0" indent="0" algn="ctr">
              <a:buNone/>
              <a:defRPr sz="1800" baseline="0">
                <a:solidFill>
                  <a:schemeClr val="bg1">
                    <a:lumMod val="50000"/>
                  </a:schemeClr>
                </a:solidFill>
              </a:defRPr>
            </a:lvl1pPr>
          </a:lstStyle>
          <a:p>
            <a:pPr lvl="0"/>
            <a:r>
              <a:rPr lang="en-US" dirty="0"/>
              <a:t>Title</a:t>
            </a:r>
            <a:r>
              <a:rPr lang="is-IS" dirty="0"/>
              <a:t>…</a:t>
            </a:r>
            <a:endParaRPr lang="en-US" dirty="0"/>
          </a:p>
        </p:txBody>
      </p:sp>
      <p:sp>
        <p:nvSpPr>
          <p:cNvPr id="17" name="Oval 16"/>
          <p:cNvSpPr/>
          <p:nvPr userDrawn="1"/>
        </p:nvSpPr>
        <p:spPr>
          <a:xfrm>
            <a:off x="5063066" y="2223303"/>
            <a:ext cx="2065867" cy="20658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509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 Slide w/ 2 Icons">
    <p:spTree>
      <p:nvGrpSpPr>
        <p:cNvPr id="1" name=""/>
        <p:cNvGrpSpPr/>
        <p:nvPr/>
      </p:nvGrpSpPr>
      <p:grpSpPr>
        <a:xfrm>
          <a:off x="0" y="0"/>
          <a:ext cx="0" cy="0"/>
          <a:chOff x="0" y="0"/>
          <a:chExt cx="0" cy="0"/>
        </a:xfrm>
      </p:grpSpPr>
      <p:sp>
        <p:nvSpPr>
          <p:cNvPr id="5" name="Rectangle 4"/>
          <p:cNvSpPr/>
          <p:nvPr userDrawn="1"/>
        </p:nvSpPr>
        <p:spPr>
          <a:xfrm>
            <a:off x="-28533" y="0"/>
            <a:ext cx="3766040" cy="6858001"/>
          </a:xfrm>
          <a:prstGeom prst="rect">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grpSp>
        <p:nvGrpSpPr>
          <p:cNvPr id="13" name="Group 12"/>
          <p:cNvGrpSpPr/>
          <p:nvPr userDrawn="1"/>
        </p:nvGrpSpPr>
        <p:grpSpPr>
          <a:xfrm rot="5400000">
            <a:off x="-426097" y="5956001"/>
            <a:ext cx="2395112" cy="1599984"/>
            <a:chOff x="5688820" y="543718"/>
            <a:chExt cx="3339828" cy="2231074"/>
          </a:xfrm>
        </p:grpSpPr>
        <p:sp>
          <p:nvSpPr>
            <p:cNvPr id="14" name="Triangle 13"/>
            <p:cNvSpPr/>
            <p:nvPr/>
          </p:nvSpPr>
          <p:spPr>
            <a:xfrm>
              <a:off x="5688820" y="1707992"/>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5" name="Triangle 14"/>
            <p:cNvSpPr/>
            <p:nvPr/>
          </p:nvSpPr>
          <p:spPr>
            <a:xfrm rot="10800000">
              <a:off x="6393380" y="1707992"/>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6" name="Triangle 15"/>
            <p:cNvSpPr/>
            <p:nvPr/>
          </p:nvSpPr>
          <p:spPr>
            <a:xfrm>
              <a:off x="7086600" y="1707992"/>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7" name="Triangle 16"/>
            <p:cNvSpPr/>
            <p:nvPr/>
          </p:nvSpPr>
          <p:spPr>
            <a:xfrm rot="10800000">
              <a:off x="7791160" y="1707992"/>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8" name="Triangle 17"/>
            <p:cNvSpPr/>
            <p:nvPr/>
          </p:nvSpPr>
          <p:spPr>
            <a:xfrm>
              <a:off x="6365155" y="543718"/>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grpSp>
      <p:sp>
        <p:nvSpPr>
          <p:cNvPr id="19" name="Oval 18"/>
          <p:cNvSpPr/>
          <p:nvPr userDrawn="1"/>
        </p:nvSpPr>
        <p:spPr>
          <a:xfrm>
            <a:off x="3098798" y="1324308"/>
            <a:ext cx="1307252" cy="1282652"/>
          </a:xfrm>
          <a:prstGeom prst="ellipse">
            <a:avLst/>
          </a:prstGeom>
          <a:solidFill>
            <a:schemeClr val="tx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21" name="Oval 20"/>
          <p:cNvSpPr/>
          <p:nvPr userDrawn="1"/>
        </p:nvSpPr>
        <p:spPr>
          <a:xfrm>
            <a:off x="3098798" y="4211855"/>
            <a:ext cx="1307252" cy="1282652"/>
          </a:xfrm>
          <a:prstGeom prst="ellipse">
            <a:avLst/>
          </a:prstGeom>
          <a:solidFill>
            <a:schemeClr val="tx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25" name="Title 1"/>
          <p:cNvSpPr>
            <a:spLocks noGrp="1"/>
          </p:cNvSpPr>
          <p:nvPr>
            <p:ph type="title" hasCustomPrompt="1"/>
          </p:nvPr>
        </p:nvSpPr>
        <p:spPr>
          <a:xfrm>
            <a:off x="343727" y="2596555"/>
            <a:ext cx="2755071" cy="1325563"/>
          </a:xfrm>
        </p:spPr>
        <p:txBody>
          <a:bodyPr/>
          <a:lstStyle>
            <a:lvl1pPr algn="ctr">
              <a:defRPr>
                <a:solidFill>
                  <a:schemeClr val="bg1"/>
                </a:solidFill>
              </a:defRPr>
            </a:lvl1pPr>
          </a:lstStyle>
          <a:p>
            <a:r>
              <a:rPr lang="en-US" dirty="0"/>
              <a:t>CLICK TO EDIT MASTER TITLE STYLE</a:t>
            </a:r>
          </a:p>
        </p:txBody>
      </p:sp>
      <p:sp>
        <p:nvSpPr>
          <p:cNvPr id="26" name="Text Placeholder 7"/>
          <p:cNvSpPr>
            <a:spLocks noGrp="1"/>
          </p:cNvSpPr>
          <p:nvPr>
            <p:ph type="body" sz="quarter" idx="13" hasCustomPrompt="1"/>
          </p:nvPr>
        </p:nvSpPr>
        <p:spPr>
          <a:xfrm>
            <a:off x="736509" y="4289843"/>
            <a:ext cx="1951569" cy="797736"/>
          </a:xfrm>
        </p:spPr>
        <p:txBody>
          <a:bodyPr>
            <a:noAutofit/>
          </a:bodyPr>
          <a:lstStyle>
            <a:lvl1pPr marL="0" indent="0" algn="ctr">
              <a:buNone/>
              <a:defRPr sz="1800" baseline="0">
                <a:solidFill>
                  <a:schemeClr val="bg1"/>
                </a:solidFill>
              </a:defRPr>
            </a:lvl1pPr>
          </a:lstStyle>
          <a:p>
            <a:pPr lvl="0"/>
            <a:r>
              <a:rPr lang="en-US" dirty="0"/>
              <a:t>Click to add a little subtitle</a:t>
            </a:r>
          </a:p>
        </p:txBody>
      </p:sp>
      <p:sp>
        <p:nvSpPr>
          <p:cNvPr id="27" name="Text Placeholder 17"/>
          <p:cNvSpPr>
            <a:spLocks noGrp="1"/>
          </p:cNvSpPr>
          <p:nvPr>
            <p:ph type="body" sz="quarter" idx="14" hasCustomPrompt="1"/>
          </p:nvPr>
        </p:nvSpPr>
        <p:spPr>
          <a:xfrm>
            <a:off x="5091468" y="1660915"/>
            <a:ext cx="3612795" cy="1729806"/>
          </a:xfrm>
        </p:spPr>
        <p:txBody>
          <a:bodyPr>
            <a:normAutofit/>
          </a:bodyPr>
          <a:lstStyle>
            <a:lvl1pPr marL="285750" indent="-285750" algn="l">
              <a:buClr>
                <a:srgbClr val="FF4019"/>
              </a:buClr>
              <a:buFont typeface="Arial" charset="0"/>
              <a:buChar char="•"/>
              <a:defRPr sz="1600"/>
            </a:lvl1pPr>
            <a:lvl5pPr>
              <a:defRPr/>
            </a:lvl5pPr>
          </a:lstStyle>
          <a:p>
            <a:pPr lvl="0"/>
            <a:r>
              <a:rPr lang="en-US" dirty="0"/>
              <a:t>Words words words</a:t>
            </a:r>
            <a:r>
              <a:rPr lang="is-IS" dirty="0"/>
              <a:t>….</a:t>
            </a:r>
            <a:endParaRPr lang="en-US" dirty="0"/>
          </a:p>
        </p:txBody>
      </p:sp>
      <p:sp>
        <p:nvSpPr>
          <p:cNvPr id="29" name="Text Placeholder 28"/>
          <p:cNvSpPr>
            <a:spLocks noGrp="1"/>
          </p:cNvSpPr>
          <p:nvPr>
            <p:ph type="body" sz="quarter" idx="15" hasCustomPrompt="1"/>
          </p:nvPr>
        </p:nvSpPr>
        <p:spPr>
          <a:xfrm>
            <a:off x="5091113" y="1033463"/>
            <a:ext cx="3613150" cy="627062"/>
          </a:xfrm>
        </p:spPr>
        <p:txBody>
          <a:bodyPr>
            <a:normAutofit/>
          </a:bodyPr>
          <a:lstStyle>
            <a:lvl1pPr marL="0" indent="0">
              <a:buNone/>
              <a:defRPr sz="2400">
                <a:solidFill>
                  <a:srgbClr val="FF4019"/>
                </a:solidFill>
              </a:defRPr>
            </a:lvl1pPr>
          </a:lstStyle>
          <a:p>
            <a:pPr lvl="0"/>
            <a:r>
              <a:rPr lang="en-US" sz="2400" dirty="0"/>
              <a:t>Title</a:t>
            </a:r>
            <a:endParaRPr lang="en-US" dirty="0"/>
          </a:p>
        </p:txBody>
      </p:sp>
      <p:sp>
        <p:nvSpPr>
          <p:cNvPr id="30" name="Text Placeholder 17"/>
          <p:cNvSpPr>
            <a:spLocks noGrp="1"/>
          </p:cNvSpPr>
          <p:nvPr>
            <p:ph type="body" sz="quarter" idx="16" hasCustomPrompt="1"/>
          </p:nvPr>
        </p:nvSpPr>
        <p:spPr>
          <a:xfrm>
            <a:off x="5091468" y="4479050"/>
            <a:ext cx="3612795" cy="1729806"/>
          </a:xfrm>
        </p:spPr>
        <p:txBody>
          <a:bodyPr>
            <a:normAutofit/>
          </a:bodyPr>
          <a:lstStyle>
            <a:lvl1pPr marL="285750" indent="-285750" algn="l">
              <a:buClr>
                <a:srgbClr val="FF4019"/>
              </a:buClr>
              <a:buFont typeface="Arial" charset="0"/>
              <a:buChar char="•"/>
              <a:defRPr sz="1600"/>
            </a:lvl1pPr>
            <a:lvl5pPr>
              <a:defRPr/>
            </a:lvl5pPr>
          </a:lstStyle>
          <a:p>
            <a:pPr lvl="0"/>
            <a:r>
              <a:rPr lang="en-US" dirty="0"/>
              <a:t>Words words words</a:t>
            </a:r>
            <a:r>
              <a:rPr lang="is-IS" dirty="0"/>
              <a:t>….</a:t>
            </a:r>
            <a:endParaRPr lang="en-US" dirty="0"/>
          </a:p>
        </p:txBody>
      </p:sp>
      <p:sp>
        <p:nvSpPr>
          <p:cNvPr id="31" name="Text Placeholder 28"/>
          <p:cNvSpPr>
            <a:spLocks noGrp="1"/>
          </p:cNvSpPr>
          <p:nvPr>
            <p:ph type="body" sz="quarter" idx="17" hasCustomPrompt="1"/>
          </p:nvPr>
        </p:nvSpPr>
        <p:spPr>
          <a:xfrm>
            <a:off x="5091113" y="3851598"/>
            <a:ext cx="3613150" cy="627062"/>
          </a:xfrm>
        </p:spPr>
        <p:txBody>
          <a:bodyPr>
            <a:normAutofit/>
          </a:bodyPr>
          <a:lstStyle>
            <a:lvl1pPr marL="0" indent="0">
              <a:buNone/>
              <a:defRPr sz="2400">
                <a:solidFill>
                  <a:srgbClr val="FF4019"/>
                </a:solidFill>
              </a:defRPr>
            </a:lvl1pPr>
          </a:lstStyle>
          <a:p>
            <a:pPr lvl="0"/>
            <a:r>
              <a:rPr lang="en-US" sz="2400" dirty="0"/>
              <a:t>Title</a:t>
            </a:r>
            <a:endParaRPr lang="en-US" dirty="0"/>
          </a:p>
        </p:txBody>
      </p:sp>
    </p:spTree>
    <p:extLst>
      <p:ext uri="{BB962C8B-B14F-4D97-AF65-F5344CB8AC3E}">
        <p14:creationId xmlns:p14="http://schemas.microsoft.com/office/powerpoint/2010/main" val="46768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Generic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6064" y="420248"/>
            <a:ext cx="8664314" cy="599605"/>
          </a:xfrm>
        </p:spPr>
        <p:txBody>
          <a:bodyPr anchor="t">
            <a:noAutofit/>
          </a:bodyPr>
          <a:lstStyle>
            <a:lvl1pPr algn="l">
              <a:defRPr sz="4400">
                <a:solidFill>
                  <a:srgbClr val="FF4019"/>
                </a:solidFill>
                <a:latin typeface="Tw Cen MT Condensed" charset="0"/>
                <a:ea typeface="Tw Cen MT Condensed" charset="0"/>
                <a:cs typeface="Tw Cen MT Condensed" charset="0"/>
              </a:defRPr>
            </a:lvl1pPr>
          </a:lstStyle>
          <a:p>
            <a:r>
              <a:rPr lang="en-US" dirty="0"/>
              <a:t>PUT TITLE HERE</a:t>
            </a:r>
          </a:p>
        </p:txBody>
      </p:sp>
      <p:sp>
        <p:nvSpPr>
          <p:cNvPr id="5" name="Footer Placeholder 4"/>
          <p:cNvSpPr>
            <a:spLocks noGrp="1"/>
          </p:cNvSpPr>
          <p:nvPr>
            <p:ph type="ftr" sz="quarter" idx="11"/>
          </p:nvPr>
        </p:nvSpPr>
        <p:spPr>
          <a:xfrm>
            <a:off x="486064" y="6494578"/>
            <a:ext cx="5347854" cy="365125"/>
          </a:xfrm>
        </p:spPr>
        <p:txBody>
          <a:bodyPr/>
          <a:lstStyle>
            <a:lvl1pPr>
              <a:defRPr sz="1200"/>
            </a:lvl1pPr>
          </a:lstStyle>
          <a:p>
            <a:r>
              <a:rPr lang="en-US" dirty="0"/>
              <a:t>CONFIDENTIAL AND PROPRIETARY INFORMATION. © 2016 SOGETI USA LLC</a:t>
            </a:r>
          </a:p>
        </p:txBody>
      </p:sp>
      <p:sp>
        <p:nvSpPr>
          <p:cNvPr id="6" name="Slide Number Placeholder 5"/>
          <p:cNvSpPr>
            <a:spLocks noGrp="1"/>
          </p:cNvSpPr>
          <p:nvPr>
            <p:ph type="sldNum" sz="quarter" idx="12"/>
          </p:nvPr>
        </p:nvSpPr>
        <p:spPr>
          <a:xfrm>
            <a:off x="0" y="6494578"/>
            <a:ext cx="486064" cy="365125"/>
          </a:xfrm>
          <a:prstGeom prst="rect">
            <a:avLst/>
          </a:prstGeom>
        </p:spPr>
        <p:txBody>
          <a:bodyPr anchor="ctr"/>
          <a:lstStyle>
            <a:lvl1pPr algn="ctr">
              <a:defRPr lang="en-US" sz="1200" b="0" i="0" kern="1200" smtClean="0">
                <a:solidFill>
                  <a:schemeClr val="tx1">
                    <a:lumMod val="75000"/>
                    <a:lumOff val="25000"/>
                  </a:schemeClr>
                </a:solidFill>
                <a:latin typeface="Calibri Light" charset="0"/>
                <a:ea typeface="+mn-ea"/>
                <a:cs typeface="+mn-cs"/>
              </a:defRPr>
            </a:lvl1pPr>
          </a:lstStyle>
          <a:p>
            <a:fld id="{89B52C92-7CC8-4344-907B-65DD82B95168}" type="slidenum">
              <a:rPr lang="uk-UA" smtClean="0"/>
              <a:pPr/>
              <a:t>‹#›</a:t>
            </a:fld>
            <a:endParaRPr lang="uk-UA" dirty="0"/>
          </a:p>
        </p:txBody>
      </p:sp>
      <p:sp>
        <p:nvSpPr>
          <p:cNvPr id="8" name="Text Placeholder 7"/>
          <p:cNvSpPr>
            <a:spLocks noGrp="1"/>
          </p:cNvSpPr>
          <p:nvPr>
            <p:ph type="body" sz="quarter" idx="13" hasCustomPrompt="1"/>
          </p:nvPr>
        </p:nvSpPr>
        <p:spPr>
          <a:xfrm>
            <a:off x="486064" y="1092996"/>
            <a:ext cx="6070600" cy="315912"/>
          </a:xfrm>
        </p:spPr>
        <p:txBody>
          <a:bodyPr>
            <a:noAutofit/>
          </a:bodyPr>
          <a:lstStyle>
            <a:lvl1pPr marL="0" indent="0" algn="l">
              <a:buNone/>
              <a:defRPr sz="2000" baseline="0">
                <a:solidFill>
                  <a:schemeClr val="bg1">
                    <a:lumMod val="50000"/>
                  </a:schemeClr>
                </a:solidFill>
              </a:defRPr>
            </a:lvl1pPr>
          </a:lstStyle>
          <a:p>
            <a:pPr lvl="0"/>
            <a:r>
              <a:rPr lang="en-US" dirty="0"/>
              <a:t>Click to add a little subtitle</a:t>
            </a:r>
          </a:p>
        </p:txBody>
      </p:sp>
    </p:spTree>
    <p:extLst>
      <p:ext uri="{BB962C8B-B14F-4D97-AF65-F5344CB8AC3E}">
        <p14:creationId xmlns:p14="http://schemas.microsoft.com/office/powerpoint/2010/main" val="1593120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CONFIDENTIAL AND PROPRIETARY INFORMATION. © 2016 SOGETI USA LLC</a:t>
            </a:r>
            <a:endParaRPr lang="en-US" dirty="0"/>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Title 1"/>
          <p:cNvSpPr>
            <a:spLocks noGrp="1"/>
          </p:cNvSpPr>
          <p:nvPr>
            <p:ph type="title" hasCustomPrompt="1"/>
          </p:nvPr>
        </p:nvSpPr>
        <p:spPr>
          <a:xfrm>
            <a:off x="486064" y="420248"/>
            <a:ext cx="8664314" cy="599605"/>
          </a:xfrm>
        </p:spPr>
        <p:txBody>
          <a:bodyPr anchor="t">
            <a:noAutofit/>
          </a:bodyPr>
          <a:lstStyle>
            <a:lvl1pPr algn="l">
              <a:defRPr sz="4400">
                <a:solidFill>
                  <a:srgbClr val="FF4019"/>
                </a:solidFill>
                <a:latin typeface="Tw Cen MT Condensed" charset="0"/>
                <a:ea typeface="Tw Cen MT Condensed" charset="0"/>
                <a:cs typeface="Tw Cen MT Condensed" charset="0"/>
              </a:defRPr>
            </a:lvl1pPr>
          </a:lstStyle>
          <a:p>
            <a:r>
              <a:rPr lang="en-US" dirty="0"/>
              <a:t>CLICK TO EDIT MASTER TITLE STYLE</a:t>
            </a:r>
          </a:p>
        </p:txBody>
      </p:sp>
      <p:sp>
        <p:nvSpPr>
          <p:cNvPr id="6" name="Text Placeholder 7"/>
          <p:cNvSpPr>
            <a:spLocks noGrp="1"/>
          </p:cNvSpPr>
          <p:nvPr>
            <p:ph type="body" sz="quarter" idx="13" hasCustomPrompt="1"/>
          </p:nvPr>
        </p:nvSpPr>
        <p:spPr>
          <a:xfrm>
            <a:off x="486064" y="1092996"/>
            <a:ext cx="6070600" cy="315912"/>
          </a:xfrm>
        </p:spPr>
        <p:txBody>
          <a:bodyPr>
            <a:noAutofit/>
          </a:bodyPr>
          <a:lstStyle>
            <a:lvl1pPr marL="0" indent="0" algn="l">
              <a:buNone/>
              <a:defRPr sz="2000" baseline="0">
                <a:solidFill>
                  <a:schemeClr val="bg1">
                    <a:lumMod val="50000"/>
                  </a:schemeClr>
                </a:solidFill>
              </a:defRPr>
            </a:lvl1pPr>
          </a:lstStyle>
          <a:p>
            <a:pPr lvl="0"/>
            <a:r>
              <a:rPr lang="en-US" dirty="0"/>
              <a:t>Click to add a little subtitle</a:t>
            </a:r>
          </a:p>
        </p:txBody>
      </p:sp>
      <p:sp>
        <p:nvSpPr>
          <p:cNvPr id="7" name="Text Placeholder 8"/>
          <p:cNvSpPr>
            <a:spLocks noGrp="1"/>
          </p:cNvSpPr>
          <p:nvPr>
            <p:ph type="body" sz="quarter" idx="14"/>
          </p:nvPr>
        </p:nvSpPr>
        <p:spPr>
          <a:xfrm>
            <a:off x="485775" y="1671639"/>
            <a:ext cx="7543800" cy="4354772"/>
          </a:xfrm>
        </p:spPr>
        <p:txBody>
          <a:bodyPr>
            <a:normAutofit/>
          </a:bodyPr>
          <a:lstStyle>
            <a:lvl1pPr>
              <a:buClr>
                <a:srgbClr val="FF4019"/>
              </a:buClr>
              <a:defRPr sz="1800"/>
            </a:lvl1pPr>
            <a:lvl2pPr>
              <a:buClr>
                <a:srgbClr val="FF4019"/>
              </a:buClr>
              <a:defRPr sz="1800"/>
            </a:lvl2pPr>
            <a:lvl3pPr>
              <a:buClr>
                <a:srgbClr val="FF4019"/>
              </a:buClr>
              <a:defRPr sz="1800"/>
            </a:lvl3pPr>
            <a:lvl4pPr>
              <a:buClr>
                <a:srgbClr val="FF4019"/>
              </a:buClr>
              <a:defRPr sz="1800"/>
            </a:lvl4pPr>
            <a:lvl5pPr>
              <a:buClr>
                <a:srgbClr val="FF4019"/>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959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w/Quot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Rectangle 4"/>
          <p:cNvSpPr/>
          <p:nvPr userDrawn="1"/>
        </p:nvSpPr>
        <p:spPr>
          <a:xfrm>
            <a:off x="8572500" y="-1"/>
            <a:ext cx="3619500" cy="6858001"/>
          </a:xfrm>
          <a:prstGeom prst="rect">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6" name="Triangle 5"/>
          <p:cNvSpPr/>
          <p:nvPr userDrawn="1"/>
        </p:nvSpPr>
        <p:spPr>
          <a:xfrm rot="5400000">
            <a:off x="8029847" y="541950"/>
            <a:ext cx="1060704" cy="6612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4"/>
          </p:nvPr>
        </p:nvSpPr>
        <p:spPr>
          <a:xfrm>
            <a:off x="485775" y="1671639"/>
            <a:ext cx="7543800" cy="4354772"/>
          </a:xfrm>
        </p:spPr>
        <p:txBody>
          <a:bodyPr>
            <a:normAutofit/>
          </a:bodyPr>
          <a:lstStyle>
            <a:lvl1pPr>
              <a:buClr>
                <a:srgbClr val="FF4019"/>
              </a:buClr>
              <a:defRPr sz="1800"/>
            </a:lvl1pPr>
            <a:lvl2pPr>
              <a:buClr>
                <a:srgbClr val="FF4019"/>
              </a:buClr>
              <a:defRPr sz="1800"/>
            </a:lvl2pPr>
            <a:lvl3pPr>
              <a:buClr>
                <a:srgbClr val="FF4019"/>
              </a:buClr>
              <a:defRPr sz="1800"/>
            </a:lvl3pPr>
            <a:lvl4pPr>
              <a:buClr>
                <a:srgbClr val="FF4019"/>
              </a:buClr>
              <a:defRPr sz="1800"/>
            </a:lvl4pPr>
            <a:lvl5pPr>
              <a:buClr>
                <a:srgbClr val="FF4019"/>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5"/>
          </p:nvPr>
        </p:nvSpPr>
        <p:spPr>
          <a:xfrm>
            <a:off x="9215438" y="1203325"/>
            <a:ext cx="2443162" cy="4822825"/>
          </a:xfrm>
        </p:spPr>
        <p:txBody>
          <a:bodyPr>
            <a:normAutofit/>
          </a:bodyPr>
          <a:lstStyle>
            <a:lvl1pPr marL="0" indent="0" algn="l">
              <a:buNone/>
              <a:defRPr sz="2800" i="1">
                <a:solidFill>
                  <a:schemeClr val="bg1"/>
                </a:solidFill>
              </a:defRPr>
            </a:lvl1pPr>
            <a:lvl2pPr marL="457200" indent="0" algn="l">
              <a:buNone/>
              <a:defRPr sz="2400">
                <a:solidFill>
                  <a:schemeClr val="bg1"/>
                </a:solidFill>
              </a:defRPr>
            </a:lvl2pPr>
            <a:lvl3pPr marL="914400" indent="0" algn="l">
              <a:buNone/>
              <a:defRPr sz="2400">
                <a:solidFill>
                  <a:schemeClr val="bg1"/>
                </a:solidFill>
              </a:defRPr>
            </a:lvl3pPr>
            <a:lvl4pPr marL="1371600" indent="0" algn="l">
              <a:buNone/>
              <a:defRPr sz="2400">
                <a:solidFill>
                  <a:schemeClr val="bg1"/>
                </a:solidFill>
              </a:defRPr>
            </a:lvl4pPr>
            <a:lvl5pPr marL="1828800" indent="0" algn="l">
              <a:buNone/>
              <a:defRPr sz="2400">
                <a:solidFill>
                  <a:schemeClr val="bg1"/>
                </a:solidFill>
              </a:defRPr>
            </a:lvl5pPr>
          </a:lstStyle>
          <a:p>
            <a:pPr lvl="0"/>
            <a:r>
              <a:rPr lang="en-US" dirty="0"/>
              <a:t>Click to edit Master text styles</a:t>
            </a:r>
          </a:p>
        </p:txBody>
      </p:sp>
      <p:sp>
        <p:nvSpPr>
          <p:cNvPr id="12" name="Title 1"/>
          <p:cNvSpPr>
            <a:spLocks noGrp="1"/>
          </p:cNvSpPr>
          <p:nvPr>
            <p:ph type="title" hasCustomPrompt="1"/>
          </p:nvPr>
        </p:nvSpPr>
        <p:spPr>
          <a:xfrm>
            <a:off x="481475" y="525766"/>
            <a:ext cx="8664314" cy="599605"/>
          </a:xfrm>
        </p:spPr>
        <p:txBody>
          <a:bodyPr anchor="t">
            <a:noAutofit/>
          </a:bodyPr>
          <a:lstStyle>
            <a:lvl1pPr algn="l">
              <a:defRPr sz="4400">
                <a:solidFill>
                  <a:srgbClr val="FF4019"/>
                </a:solidFill>
                <a:latin typeface="Tw Cen MT Condensed" charset="0"/>
                <a:ea typeface="Tw Cen MT Condensed" charset="0"/>
                <a:cs typeface="Tw Cen MT Condensed" charset="0"/>
              </a:defRPr>
            </a:lvl1pPr>
          </a:lstStyle>
          <a:p>
            <a:r>
              <a:rPr lang="en-US" dirty="0"/>
              <a:t>CLICK TO EDIT MASTER TITLE STYLE</a:t>
            </a:r>
          </a:p>
        </p:txBody>
      </p:sp>
      <p:sp>
        <p:nvSpPr>
          <p:cNvPr id="13" name="Text Placeholder 7"/>
          <p:cNvSpPr>
            <a:spLocks noGrp="1"/>
          </p:cNvSpPr>
          <p:nvPr>
            <p:ph type="body" sz="quarter" idx="13" hasCustomPrompt="1"/>
          </p:nvPr>
        </p:nvSpPr>
        <p:spPr>
          <a:xfrm>
            <a:off x="481474" y="1198514"/>
            <a:ext cx="6070600" cy="315912"/>
          </a:xfrm>
        </p:spPr>
        <p:txBody>
          <a:bodyPr>
            <a:noAutofit/>
          </a:bodyPr>
          <a:lstStyle>
            <a:lvl1pPr marL="0" indent="0">
              <a:buNone/>
              <a:defRPr sz="2000" baseline="0">
                <a:solidFill>
                  <a:schemeClr val="bg2">
                    <a:lumMod val="50000"/>
                  </a:schemeClr>
                </a:solidFill>
              </a:defRPr>
            </a:lvl1pPr>
          </a:lstStyle>
          <a:p>
            <a:pPr lvl="0"/>
            <a:r>
              <a:rPr lang="en-US" dirty="0"/>
              <a:t>Click to add a little subtitle</a:t>
            </a:r>
          </a:p>
        </p:txBody>
      </p:sp>
    </p:spTree>
    <p:extLst>
      <p:ext uri="{BB962C8B-B14F-4D97-AF65-F5344CB8AC3E}">
        <p14:creationId xmlns:p14="http://schemas.microsoft.com/office/powerpoint/2010/main" val="68353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6064" y="4701521"/>
            <a:ext cx="8986549" cy="590514"/>
          </a:xfrm>
        </p:spPr>
        <p:txBody>
          <a:bodyPr anchor="t">
            <a:noAutofit/>
          </a:bodyPr>
          <a:lstStyle>
            <a:lvl1pPr algn="l">
              <a:defRPr sz="4000">
                <a:solidFill>
                  <a:schemeClr val="bg1">
                    <a:lumMod val="95000"/>
                  </a:schemeClr>
                </a:solidFill>
              </a:defRPr>
            </a:lvl1pPr>
          </a:lstStyle>
          <a:p>
            <a:r>
              <a:rPr lang="en-US" dirty="0"/>
              <a:t>CLICK TO EDIT MASTER TITLE STYLE</a:t>
            </a:r>
          </a:p>
        </p:txBody>
      </p:sp>
      <p:sp>
        <p:nvSpPr>
          <p:cNvPr id="11" name="Text Placeholder 7"/>
          <p:cNvSpPr>
            <a:spLocks noGrp="1"/>
          </p:cNvSpPr>
          <p:nvPr>
            <p:ph type="body" sz="quarter" idx="13" hasCustomPrompt="1"/>
          </p:nvPr>
        </p:nvSpPr>
        <p:spPr>
          <a:xfrm>
            <a:off x="519930" y="5292035"/>
            <a:ext cx="8839036" cy="468168"/>
          </a:xfrm>
        </p:spPr>
        <p:txBody>
          <a:bodyPr>
            <a:noAutofit/>
          </a:bodyPr>
          <a:lstStyle>
            <a:lvl1pPr marL="0" indent="0">
              <a:buNone/>
              <a:defRPr sz="1800" baseline="0">
                <a:solidFill>
                  <a:schemeClr val="bg1">
                    <a:lumMod val="95000"/>
                  </a:schemeClr>
                </a:solidFill>
              </a:defRPr>
            </a:lvl1pPr>
          </a:lstStyle>
          <a:p>
            <a:pPr lvl="0"/>
            <a:r>
              <a:rPr lang="en-US" dirty="0"/>
              <a:t>Click to add a little subtitle</a:t>
            </a:r>
          </a:p>
        </p:txBody>
      </p:sp>
    </p:spTree>
    <p:extLst>
      <p:ext uri="{BB962C8B-B14F-4D97-AF65-F5344CB8AC3E}">
        <p14:creationId xmlns:p14="http://schemas.microsoft.com/office/powerpoint/2010/main" val="32995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 Divider Slide">
    <p:spTree>
      <p:nvGrpSpPr>
        <p:cNvPr id="1" name=""/>
        <p:cNvGrpSpPr/>
        <p:nvPr/>
      </p:nvGrpSpPr>
      <p:grpSpPr>
        <a:xfrm>
          <a:off x="0" y="0"/>
          <a:ext cx="0" cy="0"/>
          <a:chOff x="0" y="0"/>
          <a:chExt cx="0" cy="0"/>
        </a:xfrm>
      </p:grpSpPr>
      <p:sp>
        <p:nvSpPr>
          <p:cNvPr id="9" name="Rectangle 8"/>
          <p:cNvSpPr/>
          <p:nvPr userDrawn="1"/>
        </p:nvSpPr>
        <p:spPr>
          <a:xfrm>
            <a:off x="10278533" y="5926667"/>
            <a:ext cx="1913467" cy="931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hasCustomPrompt="1"/>
          </p:nvPr>
        </p:nvSpPr>
        <p:spPr>
          <a:xfrm>
            <a:off x="486064" y="4407348"/>
            <a:ext cx="6070600" cy="651974"/>
          </a:xfrm>
        </p:spPr>
        <p:txBody>
          <a:bodyPr/>
          <a:lstStyle>
            <a:lvl1pPr>
              <a:defRPr>
                <a:solidFill>
                  <a:srgbClr val="FF4019"/>
                </a:solidFill>
              </a:defRPr>
            </a:lvl1pPr>
          </a:lstStyle>
          <a:p>
            <a:r>
              <a:rPr lang="en-US" dirty="0"/>
              <a:t>PUT SECTION TITLE HERE</a:t>
            </a:r>
          </a:p>
        </p:txBody>
      </p:sp>
      <p:sp>
        <p:nvSpPr>
          <p:cNvPr id="6" name="Text Placeholder 7"/>
          <p:cNvSpPr>
            <a:spLocks noGrp="1"/>
          </p:cNvSpPr>
          <p:nvPr>
            <p:ph type="body" sz="quarter" idx="13" hasCustomPrompt="1"/>
          </p:nvPr>
        </p:nvSpPr>
        <p:spPr>
          <a:xfrm>
            <a:off x="486064" y="5059322"/>
            <a:ext cx="6070600" cy="315912"/>
          </a:xfrm>
        </p:spPr>
        <p:txBody>
          <a:bodyPr>
            <a:noAutofit/>
          </a:bodyPr>
          <a:lstStyle>
            <a:lvl1pPr marL="0" indent="0">
              <a:buNone/>
              <a:defRPr sz="1800" baseline="0">
                <a:solidFill>
                  <a:schemeClr val="tx1">
                    <a:lumMod val="65000"/>
                    <a:lumOff val="35000"/>
                  </a:schemeClr>
                </a:solidFill>
              </a:defRPr>
            </a:lvl1pPr>
          </a:lstStyle>
          <a:p>
            <a:pPr lvl="0"/>
            <a:r>
              <a:rPr lang="en-US" dirty="0"/>
              <a:t>Click to add a little subtitle</a:t>
            </a:r>
          </a:p>
        </p:txBody>
      </p:sp>
      <p:pic>
        <p:nvPicPr>
          <p:cNvPr id="7" name="Picture 6"/>
          <p:cNvPicPr>
            <a:picLocks noChangeAspect="1"/>
          </p:cNvPicPr>
          <p:nvPr userDrawn="1"/>
        </p:nvPicPr>
        <p:blipFill rotWithShape="1">
          <a:blip r:embed="rId2" cstate="email">
            <a:alphaModFix amt="40000"/>
            <a:extLst>
              <a:ext uri="{28A0092B-C50C-407E-A947-70E740481C1C}">
                <a14:useLocalDpi xmlns:a14="http://schemas.microsoft.com/office/drawing/2010/main"/>
              </a:ext>
            </a:extLst>
          </a:blip>
          <a:srcRect/>
          <a:stretch/>
        </p:blipFill>
        <p:spPr>
          <a:xfrm>
            <a:off x="7116233" y="0"/>
            <a:ext cx="5075768" cy="6858000"/>
          </a:xfrm>
          <a:prstGeom prst="rect">
            <a:avLst/>
          </a:prstGeom>
        </p:spPr>
      </p:pic>
      <p:sp>
        <p:nvSpPr>
          <p:cNvPr id="8" name="Text Placeholder 9"/>
          <p:cNvSpPr>
            <a:spLocks noGrp="1"/>
          </p:cNvSpPr>
          <p:nvPr>
            <p:ph type="body" sz="quarter" idx="14" hasCustomPrompt="1"/>
          </p:nvPr>
        </p:nvSpPr>
        <p:spPr>
          <a:xfrm>
            <a:off x="8804802" y="1719221"/>
            <a:ext cx="2862262" cy="5341979"/>
          </a:xfrm>
        </p:spPr>
        <p:txBody>
          <a:bodyPr>
            <a:noAutofit/>
          </a:bodyPr>
          <a:lstStyle>
            <a:lvl1pPr marL="0" indent="0">
              <a:buNone/>
              <a:defRPr sz="50000">
                <a:solidFill>
                  <a:srgbClr val="FF4019"/>
                </a:solidFill>
                <a:latin typeface="Tw Cen MT Condensed" charset="0"/>
                <a:ea typeface="Tw Cen MT Condensed" charset="0"/>
                <a:cs typeface="Tw Cen MT Condensed" charset="0"/>
              </a:defRPr>
            </a:lvl1pPr>
          </a:lstStyle>
          <a:p>
            <a:pPr lvl="0"/>
            <a:r>
              <a:rPr lang="en-US" dirty="0"/>
              <a:t>1</a:t>
            </a:r>
          </a:p>
        </p:txBody>
      </p:sp>
    </p:spTree>
    <p:extLst>
      <p:ext uri="{BB962C8B-B14F-4D97-AF65-F5344CB8AC3E}">
        <p14:creationId xmlns:p14="http://schemas.microsoft.com/office/powerpoint/2010/main" val="113340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6064" y="4373481"/>
            <a:ext cx="10515600" cy="685841"/>
          </a:xfrm>
        </p:spPr>
        <p:txBody>
          <a:bodyPr/>
          <a:lstStyle>
            <a:lvl1pPr>
              <a:defRPr>
                <a:solidFill>
                  <a:schemeClr val="tx1">
                    <a:lumMod val="65000"/>
                    <a:lumOff val="35000"/>
                  </a:schemeClr>
                </a:solidFill>
              </a:defRPr>
            </a:lvl1pPr>
          </a:lstStyle>
          <a:p>
            <a:r>
              <a:rPr lang="en-US" dirty="0"/>
              <a:t>TRANSITION SLIDE</a:t>
            </a:r>
          </a:p>
        </p:txBody>
      </p:sp>
      <p:sp>
        <p:nvSpPr>
          <p:cNvPr id="5" name="Text Placeholder 7"/>
          <p:cNvSpPr>
            <a:spLocks noGrp="1"/>
          </p:cNvSpPr>
          <p:nvPr>
            <p:ph type="body" sz="quarter" idx="13" hasCustomPrompt="1"/>
          </p:nvPr>
        </p:nvSpPr>
        <p:spPr>
          <a:xfrm>
            <a:off x="486064" y="5059322"/>
            <a:ext cx="6070600" cy="315912"/>
          </a:xfrm>
        </p:spPr>
        <p:txBody>
          <a:bodyPr>
            <a:noAutofit/>
          </a:bodyPr>
          <a:lstStyle>
            <a:lvl1pPr marL="0" indent="0">
              <a:buNone/>
              <a:defRPr sz="1800" baseline="0">
                <a:solidFill>
                  <a:schemeClr val="tx1">
                    <a:lumMod val="65000"/>
                    <a:lumOff val="35000"/>
                  </a:schemeClr>
                </a:solidFill>
              </a:defRPr>
            </a:lvl1pPr>
          </a:lstStyle>
          <a:p>
            <a:pPr lvl="0"/>
            <a:r>
              <a:rPr lang="en-US" dirty="0"/>
              <a:t>Click to add a little subtitle</a:t>
            </a:r>
          </a:p>
        </p:txBody>
      </p:sp>
    </p:spTree>
    <p:extLst>
      <p:ext uri="{BB962C8B-B14F-4D97-AF65-F5344CB8AC3E}">
        <p14:creationId xmlns:p14="http://schemas.microsoft.com/office/powerpoint/2010/main" val="135007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rred Background w/ Tit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8" name="Rectangle 17"/>
          <p:cNvSpPr/>
          <p:nvPr userDrawn="1"/>
        </p:nvSpPr>
        <p:spPr>
          <a:xfrm>
            <a:off x="-24837" y="6475"/>
            <a:ext cx="12201195" cy="6864581"/>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3" name="Footer Placeholder 2"/>
          <p:cNvSpPr>
            <a:spLocks noGrp="1"/>
          </p:cNvSpPr>
          <p:nvPr>
            <p:ph type="ftr" sz="quarter" idx="10"/>
          </p:nvPr>
        </p:nvSpPr>
        <p:spPr/>
        <p:txBody>
          <a:bodyPr/>
          <a:lstStyle/>
          <a:p>
            <a:r>
              <a:rPr lang="en-US"/>
              <a:t>CONFIDENTIAL AND PROPRIETARY INFORMATION. © 2015 SOGETI USA LLC</a:t>
            </a:r>
            <a:endParaRPr lang="en-US" dirty="0"/>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7" name="Footer Placeholder 7"/>
          <p:cNvSpPr txBox="1">
            <a:spLocks/>
          </p:cNvSpPr>
          <p:nvPr userDrawn="1"/>
        </p:nvSpPr>
        <p:spPr>
          <a:xfrm>
            <a:off x="486064" y="6494578"/>
            <a:ext cx="5153890" cy="365125"/>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CONFIDENTIAL AND PROPRIETARY INFORMATION. © 2016 SOGETI USA LLC</a:t>
            </a:r>
          </a:p>
        </p:txBody>
      </p:sp>
      <p:sp>
        <p:nvSpPr>
          <p:cNvPr id="8" name="Slide Number Placeholder 9"/>
          <p:cNvSpPr txBox="1">
            <a:spLocks/>
          </p:cNvSpPr>
          <p:nvPr userDrawn="1"/>
        </p:nvSpPr>
        <p:spPr>
          <a:xfrm>
            <a:off x="0" y="6494578"/>
            <a:ext cx="486064" cy="365125"/>
          </a:xfrm>
          <a:prstGeom prst="rect">
            <a:avLst/>
          </a:prstGeom>
        </p:spPr>
        <p:txBody>
          <a:bodyPr anchor="ctr"/>
          <a:lstStyle>
            <a:defPPr>
              <a:defRPr lang="en-US"/>
            </a:defPPr>
            <a:lvl1pPr marL="0" algn="ctr" defTabSz="914400" rtl="0" eaLnBrk="1" latinLnBrk="0" hangingPunct="1">
              <a:defRPr lang="en-US" sz="1200" b="0" i="0" kern="1200" smtClean="0">
                <a:solidFill>
                  <a:schemeClr val="tx1">
                    <a:lumMod val="75000"/>
                    <a:lumOff val="25000"/>
                  </a:schemeClr>
                </a:solidFill>
                <a:latin typeface="Calibri Light"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B52C92-7CC8-4344-907B-65DD82B95168}" type="slidenum">
              <a:rPr lang="en-US" smtClean="0">
                <a:solidFill>
                  <a:schemeClr val="bg1"/>
                </a:solidFill>
              </a:rPr>
              <a:pPr/>
              <a:t>‹#›</a:t>
            </a:fld>
            <a:endParaRPr lang="en-US" dirty="0">
              <a:solidFill>
                <a:schemeClr val="bg1"/>
              </a:solidFill>
            </a:endParaRPr>
          </a:p>
        </p:txBody>
      </p:sp>
      <p:grpSp>
        <p:nvGrpSpPr>
          <p:cNvPr id="9" name="Group 8"/>
          <p:cNvGrpSpPr/>
          <p:nvPr userDrawn="1"/>
        </p:nvGrpSpPr>
        <p:grpSpPr>
          <a:xfrm rot="14400000">
            <a:off x="7277668" y="-113535"/>
            <a:ext cx="7221360" cy="4884981"/>
            <a:chOff x="5688820" y="543718"/>
            <a:chExt cx="3328122" cy="2251350"/>
          </a:xfrm>
        </p:grpSpPr>
        <p:sp>
          <p:nvSpPr>
            <p:cNvPr id="10" name="Triangle 9"/>
            <p:cNvSpPr/>
            <p:nvPr/>
          </p:nvSpPr>
          <p:spPr>
            <a:xfrm>
              <a:off x="5688820" y="1707992"/>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1" name="Triangle 10"/>
            <p:cNvSpPr/>
            <p:nvPr/>
          </p:nvSpPr>
          <p:spPr>
            <a:xfrm rot="10800000">
              <a:off x="6408988" y="1680958"/>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2" name="Triangle 11"/>
            <p:cNvSpPr/>
            <p:nvPr/>
          </p:nvSpPr>
          <p:spPr>
            <a:xfrm>
              <a:off x="7078796" y="1721508"/>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3" name="Triangle 12"/>
            <p:cNvSpPr/>
            <p:nvPr/>
          </p:nvSpPr>
          <p:spPr>
            <a:xfrm rot="10800000">
              <a:off x="7779454" y="1728268"/>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4" name="Triangle 13"/>
            <p:cNvSpPr/>
            <p:nvPr/>
          </p:nvSpPr>
          <p:spPr>
            <a:xfrm>
              <a:off x="6365155" y="543718"/>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grpSp>
      <p:sp>
        <p:nvSpPr>
          <p:cNvPr id="17" name="Title 1"/>
          <p:cNvSpPr>
            <a:spLocks noGrp="1"/>
          </p:cNvSpPr>
          <p:nvPr>
            <p:ph type="title" hasCustomPrompt="1"/>
          </p:nvPr>
        </p:nvSpPr>
        <p:spPr>
          <a:xfrm>
            <a:off x="1587390" y="607341"/>
            <a:ext cx="8664314" cy="599605"/>
          </a:xfrm>
        </p:spPr>
        <p:txBody>
          <a:bodyPr anchor="t">
            <a:noAutofit/>
          </a:bodyPr>
          <a:lstStyle>
            <a:lvl1pPr algn="ctr">
              <a:defRPr sz="4400">
                <a:solidFill>
                  <a:schemeClr val="bg1"/>
                </a:solidFill>
                <a:latin typeface="Tw Cen MT Condensed" charset="0"/>
                <a:ea typeface="Tw Cen MT Condensed" charset="0"/>
                <a:cs typeface="Tw Cen MT Condensed" charset="0"/>
              </a:defRPr>
            </a:lvl1pPr>
          </a:lstStyle>
          <a:p>
            <a:r>
              <a:rPr lang="en-US" dirty="0"/>
              <a:t>CLICK TO EDIT MASTER TITLE STYLE</a:t>
            </a:r>
          </a:p>
        </p:txBody>
      </p:sp>
      <p:sp>
        <p:nvSpPr>
          <p:cNvPr id="15" name="Text Placeholder 7"/>
          <p:cNvSpPr>
            <a:spLocks noGrp="1"/>
          </p:cNvSpPr>
          <p:nvPr>
            <p:ph type="body" sz="quarter" idx="13" hasCustomPrompt="1"/>
          </p:nvPr>
        </p:nvSpPr>
        <p:spPr>
          <a:xfrm>
            <a:off x="3121359" y="1433641"/>
            <a:ext cx="6070600" cy="388143"/>
          </a:xfrm>
        </p:spPr>
        <p:txBody>
          <a:bodyPr>
            <a:noAutofit/>
          </a:bodyPr>
          <a:lstStyle>
            <a:lvl1pPr marL="0" indent="0" algn="ctr">
              <a:buNone/>
              <a:defRPr sz="2000" baseline="0">
                <a:solidFill>
                  <a:schemeClr val="bg1"/>
                </a:solidFill>
              </a:defRPr>
            </a:lvl1pPr>
          </a:lstStyle>
          <a:p>
            <a:pPr lvl="0"/>
            <a:r>
              <a:rPr lang="en-US" dirty="0"/>
              <a:t>Click to add a little subtitle</a:t>
            </a:r>
          </a:p>
        </p:txBody>
      </p:sp>
    </p:spTree>
    <p:extLst>
      <p:ext uri="{BB962C8B-B14F-4D97-AF65-F5344CB8AC3E}">
        <p14:creationId xmlns:p14="http://schemas.microsoft.com/office/powerpoint/2010/main" val="18784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Icon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1"/>
          </p:nvPr>
        </p:nvSpPr>
        <p:spPr/>
        <p:txBody>
          <a:bodyPr/>
          <a:lstStyle/>
          <a:p>
            <a:fld id="{89B52C92-7CC8-4344-907B-65DD82B95168}" type="slidenum">
              <a:rPr lang="uk-UA" smtClean="0"/>
              <a:pPr/>
              <a:t>‹#›</a:t>
            </a:fld>
            <a:endParaRPr lang="uk-UA" dirty="0"/>
          </a:p>
        </p:txBody>
      </p:sp>
      <p:sp>
        <p:nvSpPr>
          <p:cNvPr id="5" name="Title 1"/>
          <p:cNvSpPr>
            <a:spLocks noGrp="1"/>
          </p:cNvSpPr>
          <p:nvPr>
            <p:ph type="title" hasCustomPrompt="1"/>
          </p:nvPr>
        </p:nvSpPr>
        <p:spPr>
          <a:xfrm>
            <a:off x="777876" y="906991"/>
            <a:ext cx="10515600" cy="761128"/>
          </a:xfrm>
        </p:spPr>
        <p:txBody>
          <a:bodyPr/>
          <a:lstStyle>
            <a:lvl1pPr algn="ctr">
              <a:defRPr>
                <a:solidFill>
                  <a:srgbClr val="FF4019"/>
                </a:solidFill>
              </a:defRPr>
            </a:lvl1pPr>
          </a:lstStyle>
          <a:p>
            <a:r>
              <a:rPr lang="en-US" dirty="0"/>
              <a:t>CLICK TO EDIT MASTER TITLE STYLE</a:t>
            </a:r>
          </a:p>
        </p:txBody>
      </p:sp>
      <p:sp>
        <p:nvSpPr>
          <p:cNvPr id="6" name="Rectangle 5"/>
          <p:cNvSpPr/>
          <p:nvPr userDrawn="1"/>
        </p:nvSpPr>
        <p:spPr>
          <a:xfrm>
            <a:off x="0" y="3141426"/>
            <a:ext cx="12192000" cy="714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userDrawn="1"/>
        </p:nvSpPr>
        <p:spPr>
          <a:xfrm>
            <a:off x="1262472" y="2453056"/>
            <a:ext cx="1233352" cy="123335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5448949" y="2485854"/>
            <a:ext cx="1233352" cy="123335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9635426" y="2453056"/>
            <a:ext cx="1233352" cy="123335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7"/>
          <p:cNvSpPr>
            <a:spLocks noGrp="1"/>
          </p:cNvSpPr>
          <p:nvPr>
            <p:ph type="body" sz="quarter" idx="13" hasCustomPrompt="1"/>
          </p:nvPr>
        </p:nvSpPr>
        <p:spPr>
          <a:xfrm>
            <a:off x="3008602" y="1668119"/>
            <a:ext cx="6070600" cy="315912"/>
          </a:xfrm>
        </p:spPr>
        <p:txBody>
          <a:bodyPr>
            <a:noAutofit/>
          </a:bodyPr>
          <a:lstStyle>
            <a:lvl1pPr marL="0" indent="0" algn="ctr">
              <a:buNone/>
              <a:defRPr sz="1800" baseline="0">
                <a:solidFill>
                  <a:schemeClr val="bg1">
                    <a:lumMod val="50000"/>
                  </a:schemeClr>
                </a:solidFill>
              </a:defRPr>
            </a:lvl1pPr>
          </a:lstStyle>
          <a:p>
            <a:pPr lvl="0"/>
            <a:r>
              <a:rPr lang="en-US" dirty="0"/>
              <a:t>Click to add a little subtitle</a:t>
            </a:r>
          </a:p>
        </p:txBody>
      </p:sp>
      <p:sp>
        <p:nvSpPr>
          <p:cNvPr id="11" name="Text Placeholder 23"/>
          <p:cNvSpPr>
            <a:spLocks noGrp="1"/>
          </p:cNvSpPr>
          <p:nvPr>
            <p:ph type="body" sz="quarter" idx="14" hasCustomPrompt="1"/>
          </p:nvPr>
        </p:nvSpPr>
        <p:spPr>
          <a:xfrm>
            <a:off x="777876" y="3913189"/>
            <a:ext cx="2214274" cy="647700"/>
          </a:xfrm>
        </p:spPr>
        <p:txBody>
          <a:bodyPr>
            <a:noAutofit/>
          </a:bodyPr>
          <a:lstStyle>
            <a:lvl1pPr marL="0" indent="0" algn="ctr">
              <a:buNone/>
              <a:defRPr sz="28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p>
        </p:txBody>
      </p:sp>
      <p:sp>
        <p:nvSpPr>
          <p:cNvPr id="12" name="Text Placeholder 23"/>
          <p:cNvSpPr>
            <a:spLocks noGrp="1"/>
          </p:cNvSpPr>
          <p:nvPr>
            <p:ph type="body" sz="quarter" idx="15" hasCustomPrompt="1"/>
          </p:nvPr>
        </p:nvSpPr>
        <p:spPr>
          <a:xfrm>
            <a:off x="4987403" y="3913189"/>
            <a:ext cx="2214274" cy="647700"/>
          </a:xfrm>
        </p:spPr>
        <p:txBody>
          <a:bodyPr>
            <a:noAutofit/>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28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p>
        </p:txBody>
      </p:sp>
      <p:sp>
        <p:nvSpPr>
          <p:cNvPr id="13" name="Text Placeholder 23"/>
          <p:cNvSpPr>
            <a:spLocks noGrp="1"/>
          </p:cNvSpPr>
          <p:nvPr>
            <p:ph type="body" sz="quarter" idx="16" hasCustomPrompt="1"/>
          </p:nvPr>
        </p:nvSpPr>
        <p:spPr>
          <a:xfrm>
            <a:off x="9180800" y="3913189"/>
            <a:ext cx="2214274" cy="647700"/>
          </a:xfrm>
        </p:spPr>
        <p:txBody>
          <a:bodyPr>
            <a:noAutofit/>
          </a:bodyPr>
          <a:lstStyle>
            <a:lvl1pPr marL="0" indent="0" algn="ctr">
              <a:buNone/>
              <a:defRPr sz="2800">
                <a:solidFill>
                  <a:srgbClr val="FF4019"/>
                </a:solidFill>
                <a:latin typeface="Tw Cen MT Condensed" charset="0"/>
                <a:ea typeface="Tw Cen MT Condensed" charset="0"/>
                <a:cs typeface="Tw Cen MT Condensed"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TITLE</a:t>
            </a:r>
          </a:p>
        </p:txBody>
      </p:sp>
      <p:sp>
        <p:nvSpPr>
          <p:cNvPr id="14" name="Text Placeholder 23"/>
          <p:cNvSpPr>
            <a:spLocks noGrp="1"/>
          </p:cNvSpPr>
          <p:nvPr>
            <p:ph type="body" sz="quarter" idx="18" hasCustomPrompt="1"/>
          </p:nvPr>
        </p:nvSpPr>
        <p:spPr>
          <a:xfrm>
            <a:off x="777876" y="4579468"/>
            <a:ext cx="2214274" cy="647700"/>
          </a:xfrm>
        </p:spPr>
        <p:txBody>
          <a:bodyPr>
            <a:normAutofit/>
          </a:bodyPr>
          <a:lstStyle>
            <a:lvl1pPr marL="0" indent="0" algn="ctr">
              <a:buNone/>
              <a:defRPr sz="1600" b="0" i="0">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p:txBody>
      </p:sp>
      <p:sp>
        <p:nvSpPr>
          <p:cNvPr id="15" name="Text Placeholder 23"/>
          <p:cNvSpPr>
            <a:spLocks noGrp="1"/>
          </p:cNvSpPr>
          <p:nvPr>
            <p:ph type="body" sz="quarter" idx="19" hasCustomPrompt="1"/>
          </p:nvPr>
        </p:nvSpPr>
        <p:spPr>
          <a:xfrm>
            <a:off x="4971272" y="4579468"/>
            <a:ext cx="2214274" cy="647700"/>
          </a:xfrm>
        </p:spPr>
        <p:txBody>
          <a:bodyPr>
            <a:normAutofit/>
          </a:bodyPr>
          <a:lstStyle>
            <a:lvl1pPr marL="0" indent="0" algn="ctr">
              <a:buNone/>
              <a:defRPr sz="1600" b="0" i="0">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p:txBody>
      </p:sp>
      <p:sp>
        <p:nvSpPr>
          <p:cNvPr id="16" name="Text Placeholder 23"/>
          <p:cNvSpPr>
            <a:spLocks noGrp="1"/>
          </p:cNvSpPr>
          <p:nvPr>
            <p:ph type="body" sz="quarter" idx="20" hasCustomPrompt="1"/>
          </p:nvPr>
        </p:nvSpPr>
        <p:spPr>
          <a:xfrm>
            <a:off x="9180800" y="4579468"/>
            <a:ext cx="2214274" cy="647700"/>
          </a:xfrm>
        </p:spPr>
        <p:txBody>
          <a:bodyPr>
            <a:normAutofit/>
          </a:bodyPr>
          <a:lstStyle>
            <a:lvl1pPr marL="0" indent="0" algn="ctr">
              <a:buNone/>
              <a:defRPr sz="1600" b="0" i="0">
                <a:solidFill>
                  <a:schemeClr val="tx1">
                    <a:lumMod val="75000"/>
                    <a:lumOff val="25000"/>
                  </a:schemeClr>
                </a:solidFill>
                <a:latin typeface="Calibri Light" charset="0"/>
                <a:ea typeface="Calibri Light" charset="0"/>
                <a:cs typeface="Calibri Light"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p:txBody>
      </p:sp>
    </p:spTree>
    <p:extLst>
      <p:ext uri="{BB962C8B-B14F-4D97-AF65-F5344CB8AC3E}">
        <p14:creationId xmlns:p14="http://schemas.microsoft.com/office/powerpoint/2010/main" val="136154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6064"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6064"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86064" y="6494578"/>
            <a:ext cx="5153890" cy="365125"/>
          </a:xfrm>
          <a:prstGeom prst="rect">
            <a:avLst/>
          </a:prstGeom>
        </p:spPr>
        <p:txBody>
          <a:bodyPr vert="horz" lIns="91440" tIns="45720" rIns="91440" bIns="45720" rtlCol="0" anchor="ctr"/>
          <a:lstStyle>
            <a:lvl1pPr algn="l">
              <a:defRPr sz="1200" b="0" i="0">
                <a:solidFill>
                  <a:schemeClr val="tx1">
                    <a:lumMod val="75000"/>
                    <a:lumOff val="25000"/>
                  </a:schemeClr>
                </a:solidFill>
                <a:latin typeface="Calibri Light" charset="0"/>
              </a:defRPr>
            </a:lvl1pPr>
          </a:lstStyle>
          <a:p>
            <a:r>
              <a:rPr lang="en-US" dirty="0"/>
              <a:t>CONFIDENTIAL AND PROPRIETARY INFORMATION. © 2016 SOGETI USA LLC</a:t>
            </a:r>
          </a:p>
        </p:txBody>
      </p:sp>
      <p:sp>
        <p:nvSpPr>
          <p:cNvPr id="10" name="Slide Number Placeholder 5"/>
          <p:cNvSpPr>
            <a:spLocks noGrp="1"/>
          </p:cNvSpPr>
          <p:nvPr>
            <p:ph type="sldNum" sz="quarter" idx="4"/>
          </p:nvPr>
        </p:nvSpPr>
        <p:spPr>
          <a:xfrm>
            <a:off x="0" y="6494578"/>
            <a:ext cx="486064" cy="365125"/>
          </a:xfrm>
          <a:prstGeom prst="rect">
            <a:avLst/>
          </a:prstGeom>
        </p:spPr>
        <p:txBody>
          <a:bodyPr anchor="ctr"/>
          <a:lstStyle>
            <a:lvl1pPr algn="ctr">
              <a:defRPr lang="en-US" sz="1200" b="0" i="0" kern="1200" smtClean="0">
                <a:solidFill>
                  <a:schemeClr val="tx1">
                    <a:lumMod val="75000"/>
                    <a:lumOff val="25000"/>
                  </a:schemeClr>
                </a:solidFill>
                <a:latin typeface="Calibri Light" charset="0"/>
                <a:ea typeface="+mn-ea"/>
                <a:cs typeface="+mn-cs"/>
              </a:defRPr>
            </a:lvl1pPr>
          </a:lstStyle>
          <a:p>
            <a:fld id="{89B52C92-7CC8-4344-907B-65DD82B95168}" type="slidenum">
              <a:rPr lang="uk-UA" smtClean="0"/>
              <a:pPr/>
              <a:t>‹#›</a:t>
            </a:fld>
            <a:endParaRPr lang="uk-UA" dirty="0"/>
          </a:p>
        </p:txBody>
      </p:sp>
      <p:sp>
        <p:nvSpPr>
          <p:cNvPr id="11" name="Footer Placeholder 4"/>
          <p:cNvSpPr txBox="1">
            <a:spLocks/>
          </p:cNvSpPr>
          <p:nvPr userDrawn="1"/>
        </p:nvSpPr>
        <p:spPr>
          <a:xfrm>
            <a:off x="10709564" y="6494578"/>
            <a:ext cx="148243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dirty="0">
                <a:solidFill>
                  <a:srgbClr val="FF4019"/>
                </a:solidFill>
                <a:latin typeface="Calibri Light" charset="0"/>
              </a:rPr>
              <a:t>us.sogeti.com</a:t>
            </a:r>
          </a:p>
        </p:txBody>
      </p:sp>
      <p:pic>
        <p:nvPicPr>
          <p:cNvPr id="9" name="Picture 8"/>
          <p:cNvPicPr>
            <a:picLocks noChangeAspect="1"/>
          </p:cNvPicPr>
          <p:nvPr userDrawn="1"/>
        </p:nvPicPr>
        <p:blipFill>
          <a:blip r:embed="rId29" cstate="email">
            <a:duotone>
              <a:prstClr val="black"/>
              <a:schemeClr val="accent3">
                <a:tint val="45000"/>
                <a:satMod val="400000"/>
              </a:schemeClr>
            </a:duotone>
            <a:alphaModFix amt="50000"/>
            <a:extLst>
              <a:ext uri="{28A0092B-C50C-407E-A947-70E740481C1C}">
                <a14:useLocalDpi xmlns:a14="http://schemas.microsoft.com/office/drawing/2010/main"/>
              </a:ext>
            </a:extLst>
          </a:blip>
          <a:stretch>
            <a:fillRect/>
          </a:stretch>
        </p:blipFill>
        <p:spPr>
          <a:xfrm>
            <a:off x="10445488" y="6176135"/>
            <a:ext cx="1392520" cy="319272"/>
          </a:xfrm>
          <a:prstGeom prst="rect">
            <a:avLst/>
          </a:prstGeom>
        </p:spPr>
      </p:pic>
    </p:spTree>
    <p:extLst>
      <p:ext uri="{BB962C8B-B14F-4D97-AF65-F5344CB8AC3E}">
        <p14:creationId xmlns:p14="http://schemas.microsoft.com/office/powerpoint/2010/main" val="1705408115"/>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6" r:id="rId3"/>
    <p:sldLayoutId id="2147483658" r:id="rId4"/>
    <p:sldLayoutId id="2147483649" r:id="rId5"/>
    <p:sldLayoutId id="2147483677" r:id="rId6"/>
    <p:sldLayoutId id="2147483654" r:id="rId7"/>
    <p:sldLayoutId id="2147483661" r:id="rId8"/>
    <p:sldLayoutId id="2147483666" r:id="rId9"/>
    <p:sldLayoutId id="2147483659" r:id="rId10"/>
    <p:sldLayoutId id="2147483655" r:id="rId11"/>
    <p:sldLayoutId id="2147483669" r:id="rId12"/>
    <p:sldLayoutId id="2147483670" r:id="rId13"/>
    <p:sldLayoutId id="2147483671" r:id="rId14"/>
    <p:sldLayoutId id="2147483672" r:id="rId15"/>
    <p:sldLayoutId id="2147483660" r:id="rId16"/>
    <p:sldLayoutId id="2147483678" r:id="rId17"/>
    <p:sldLayoutId id="2147483656" r:id="rId18"/>
    <p:sldLayoutId id="2147483679" r:id="rId19"/>
    <p:sldLayoutId id="2147483657" r:id="rId20"/>
    <p:sldLayoutId id="2147483673" r:id="rId21"/>
    <p:sldLayoutId id="2147483675" r:id="rId22"/>
    <p:sldLayoutId id="2147483662" r:id="rId23"/>
    <p:sldLayoutId id="2147483674" r:id="rId24"/>
    <p:sldLayoutId id="2147483668" r:id="rId25"/>
    <p:sldLayoutId id="2147483667" r:id="rId26"/>
    <p:sldLayoutId id="2147483680" r:id="rId27"/>
  </p:sldLayoutIdLst>
  <p:hf hdr="0" dt="0"/>
  <p:txStyles>
    <p:titleStyle>
      <a:lvl1pPr algn="l" defTabSz="914400" rtl="0" eaLnBrk="1" latinLnBrk="0" hangingPunct="1">
        <a:lnSpc>
          <a:spcPct val="90000"/>
        </a:lnSpc>
        <a:spcBef>
          <a:spcPct val="0"/>
        </a:spcBef>
        <a:buNone/>
        <a:defRPr sz="4400" kern="1200">
          <a:solidFill>
            <a:schemeClr val="tx1"/>
          </a:solidFill>
          <a:latin typeface="Tw Cen MT Condensed" charset="0"/>
          <a:ea typeface="Tw Cen MT Condensed" charset="0"/>
          <a:cs typeface="Tw Cen MT Condensed"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Calibri Light"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Calibri Light"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Calibri Light"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Calibri Light"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Calibri Light"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wmf"/><Relationship Id="rId5" Type="http://schemas.openxmlformats.org/officeDocument/2006/relationships/image" Target="../media/image13.png"/><Relationship Id="rId10" Type="http://schemas.openxmlformats.org/officeDocument/2006/relationships/image" Target="../media/image18.wmf"/><Relationship Id="rId4" Type="http://schemas.openxmlformats.org/officeDocument/2006/relationships/image" Target="../media/image12.jpeg"/><Relationship Id="rId9" Type="http://schemas.openxmlformats.org/officeDocument/2006/relationships/image" Target="../media/image1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00" y="-1"/>
            <a:ext cx="12203700" cy="6864581"/>
          </a:xfrm>
          <a:prstGeom prst="rect">
            <a:avLst/>
          </a:prstGeom>
        </p:spPr>
      </p:pic>
      <p:sp>
        <p:nvSpPr>
          <p:cNvPr id="14" name="Rectangle 13"/>
          <p:cNvSpPr/>
          <p:nvPr/>
        </p:nvSpPr>
        <p:spPr>
          <a:xfrm>
            <a:off x="-10092" y="-7125"/>
            <a:ext cx="12201195" cy="6864581"/>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grpSp>
        <p:nvGrpSpPr>
          <p:cNvPr id="12" name="Group 11"/>
          <p:cNvGrpSpPr/>
          <p:nvPr/>
        </p:nvGrpSpPr>
        <p:grpSpPr>
          <a:xfrm rot="14400000">
            <a:off x="7277668" y="-113535"/>
            <a:ext cx="7221360" cy="4884981"/>
            <a:chOff x="5688820" y="543718"/>
            <a:chExt cx="3328122" cy="2251350"/>
          </a:xfrm>
        </p:grpSpPr>
        <p:sp>
          <p:nvSpPr>
            <p:cNvPr id="13" name="Triangle 12"/>
            <p:cNvSpPr/>
            <p:nvPr/>
          </p:nvSpPr>
          <p:spPr>
            <a:xfrm>
              <a:off x="5688820" y="1707992"/>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5" name="Triangle 14"/>
            <p:cNvSpPr/>
            <p:nvPr/>
          </p:nvSpPr>
          <p:spPr>
            <a:xfrm rot="10800000">
              <a:off x="6408988" y="1680958"/>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6" name="Triangle 15"/>
            <p:cNvSpPr/>
            <p:nvPr/>
          </p:nvSpPr>
          <p:spPr>
            <a:xfrm>
              <a:off x="7078796" y="1721508"/>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7" name="Triangle 16"/>
            <p:cNvSpPr/>
            <p:nvPr/>
          </p:nvSpPr>
          <p:spPr>
            <a:xfrm rot="10800000">
              <a:off x="7779454" y="1728268"/>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sp>
          <p:nvSpPr>
            <p:cNvPr id="18" name="Triangle 17"/>
            <p:cNvSpPr/>
            <p:nvPr/>
          </p:nvSpPr>
          <p:spPr>
            <a:xfrm>
              <a:off x="6365155" y="543718"/>
              <a:ext cx="1237488" cy="1066800"/>
            </a:xfrm>
            <a:prstGeom prst="triangle">
              <a:avLst/>
            </a:prstGeom>
            <a:noFill/>
            <a:ln>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latin typeface="Calibri Light" charset="0"/>
              </a:endParaRPr>
            </a:p>
          </p:txBody>
        </p:sp>
      </p:grpSp>
      <p:pic>
        <p:nvPicPr>
          <p:cNvPr id="20" name="Picture 19"/>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rot="5400000">
            <a:off x="-192106" y="3034059"/>
            <a:ext cx="749111" cy="749111"/>
          </a:xfrm>
          <a:prstGeom prst="rect">
            <a:avLst/>
          </a:prstGeom>
        </p:spPr>
      </p:pic>
      <p:sp>
        <p:nvSpPr>
          <p:cNvPr id="19" name="Title 4"/>
          <p:cNvSpPr txBox="1">
            <a:spLocks/>
          </p:cNvSpPr>
          <p:nvPr/>
        </p:nvSpPr>
        <p:spPr>
          <a:xfrm>
            <a:off x="1141339" y="2859383"/>
            <a:ext cx="8986549" cy="104546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bg1">
                    <a:lumMod val="95000"/>
                  </a:schemeClr>
                </a:solidFill>
                <a:latin typeface="Tw Cen MT Condensed" charset="0"/>
                <a:ea typeface="Tw Cen MT Condensed" charset="0"/>
                <a:cs typeface="Tw Cen MT Condensed" charset="0"/>
              </a:defRPr>
            </a:lvl1pPr>
          </a:lstStyle>
          <a:p>
            <a:r>
              <a:rPr lang="en-US" sz="7200">
                <a:solidFill>
                  <a:srgbClr val="FF4019"/>
                </a:solidFill>
              </a:rPr>
              <a:t>Testing in an Agile Environment</a:t>
            </a:r>
            <a:endParaRPr lang="en-US" sz="7200" dirty="0"/>
          </a:p>
        </p:txBody>
      </p:sp>
    </p:spTree>
    <p:extLst>
      <p:ext uri="{BB962C8B-B14F-4D97-AF65-F5344CB8AC3E}">
        <p14:creationId xmlns:p14="http://schemas.microsoft.com/office/powerpoint/2010/main" val="1092711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Testing Quadrant 1 Explained</a:t>
            </a:r>
            <a:br>
              <a:rPr lang="en-US" dirty="0"/>
            </a:br>
            <a:r>
              <a:rPr lang="en-US" dirty="0"/>
              <a:t> </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10</a:t>
            </a:fld>
            <a:endParaRPr lang="uk-UA" dirty="0"/>
          </a:p>
        </p:txBody>
      </p:sp>
      <p:sp>
        <p:nvSpPr>
          <p:cNvPr id="5" name="Rectangle 4"/>
          <p:cNvSpPr/>
          <p:nvPr/>
        </p:nvSpPr>
        <p:spPr>
          <a:xfrm>
            <a:off x="485774" y="1151466"/>
            <a:ext cx="9755506" cy="584775"/>
          </a:xfrm>
          <a:prstGeom prst="rect">
            <a:avLst/>
          </a:prstGeom>
        </p:spPr>
        <p:txBody>
          <a:bodyPr wrap="square">
            <a:spAutoFit/>
          </a:bodyPr>
          <a:lstStyle/>
          <a:p>
            <a:pPr marL="285750" indent="-285750">
              <a:buFont typeface="Wingdings" panose="05000000000000000000" pitchFamily="2" charset="2"/>
              <a:buChar char="Ø"/>
            </a:pPr>
            <a:endParaRPr lang="en-US" sz="3200" dirty="0"/>
          </a:p>
        </p:txBody>
      </p:sp>
      <p:sp>
        <p:nvSpPr>
          <p:cNvPr id="6" name="Rectangle 5"/>
          <p:cNvSpPr/>
          <p:nvPr/>
        </p:nvSpPr>
        <p:spPr>
          <a:xfrm>
            <a:off x="486064" y="1151466"/>
            <a:ext cx="9755506" cy="4524315"/>
          </a:xfrm>
          <a:prstGeom prst="rect">
            <a:avLst/>
          </a:prstGeom>
        </p:spPr>
        <p:txBody>
          <a:bodyPr wrap="square">
            <a:spAutoFit/>
          </a:bodyPr>
          <a:lstStyle/>
          <a:p>
            <a:pPr marL="285750" indent="-285750">
              <a:buFont typeface="Wingdings" panose="05000000000000000000" pitchFamily="2" charset="2"/>
              <a:buChar char="Ø"/>
            </a:pPr>
            <a:r>
              <a:rPr lang="en-US" sz="2400" dirty="0"/>
              <a:t>This Quadrant focuses mainly on internal code quality. The unit testing done in this Quadrant acts as an initial safety net for the product and helps developer get the story right. The tests performed in Quadrant 1 provide instant feedback about the project/product.</a:t>
            </a:r>
          </a:p>
          <a:p>
            <a:pPr marL="285750" indent="-285750">
              <a:buFont typeface="Wingdings" panose="05000000000000000000" pitchFamily="2" charset="2"/>
              <a:buChar char="Ø"/>
            </a:pPr>
            <a:r>
              <a:rPr lang="en-US" sz="2400" dirty="0"/>
              <a:t>If Test Driven Development (TDD) is adapted design becomes better and stronger. The testability is built into the code in this Quadrant. </a:t>
            </a:r>
          </a:p>
          <a:p>
            <a:pPr marL="285750" indent="-285750">
              <a:buFont typeface="Wingdings" panose="05000000000000000000" pitchFamily="2" charset="2"/>
              <a:buChar char="Ø"/>
            </a:pPr>
            <a:r>
              <a:rPr lang="en-US" sz="2400" dirty="0"/>
              <a:t>All these tests are automated.</a:t>
            </a:r>
          </a:p>
          <a:p>
            <a:pPr marL="285750" indent="-285750">
              <a:buFont typeface="Wingdings" panose="05000000000000000000" pitchFamily="2" charset="2"/>
              <a:buChar char="Ø"/>
            </a:pPr>
            <a:r>
              <a:rPr lang="en-US" sz="2400" dirty="0"/>
              <a:t>The kinds of tests in this Quadrant are:</a:t>
            </a:r>
          </a:p>
          <a:p>
            <a:pPr marL="742950" lvl="1" indent="-285750">
              <a:buFont typeface="Wingdings" panose="05000000000000000000" pitchFamily="2" charset="2"/>
              <a:buChar char="Ø"/>
            </a:pPr>
            <a:r>
              <a:rPr lang="en-US" sz="2400" dirty="0"/>
              <a:t>Unit Tests - Tests a piece of code (e.g. method or class) and ensuring that it fulfills the specifications.</a:t>
            </a:r>
          </a:p>
          <a:p>
            <a:pPr marL="742950" lvl="1" indent="-285750">
              <a:buFont typeface="Wingdings" panose="05000000000000000000" pitchFamily="2" charset="2"/>
              <a:buChar char="Ø"/>
            </a:pPr>
            <a:r>
              <a:rPr lang="en-US" sz="2400" dirty="0"/>
              <a:t>Component Tests - Tests architecture modules ensuring that components work together.</a:t>
            </a:r>
          </a:p>
        </p:txBody>
      </p:sp>
    </p:spTree>
    <p:extLst>
      <p:ext uri="{BB962C8B-B14F-4D97-AF65-F5344CB8AC3E}">
        <p14:creationId xmlns:p14="http://schemas.microsoft.com/office/powerpoint/2010/main" val="148775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Testing Quadrant 2 Explained</a:t>
            </a:r>
            <a:br>
              <a:rPr lang="en-US" dirty="0"/>
            </a:br>
            <a:r>
              <a:rPr lang="en-US" dirty="0"/>
              <a:t> </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11</a:t>
            </a:fld>
            <a:endParaRPr lang="uk-UA" dirty="0"/>
          </a:p>
        </p:txBody>
      </p:sp>
      <p:sp>
        <p:nvSpPr>
          <p:cNvPr id="5" name="Rectangle 4"/>
          <p:cNvSpPr/>
          <p:nvPr/>
        </p:nvSpPr>
        <p:spPr>
          <a:xfrm>
            <a:off x="485774" y="1151466"/>
            <a:ext cx="9755506" cy="584775"/>
          </a:xfrm>
          <a:prstGeom prst="rect">
            <a:avLst/>
          </a:prstGeom>
        </p:spPr>
        <p:txBody>
          <a:bodyPr wrap="square">
            <a:spAutoFit/>
          </a:bodyPr>
          <a:lstStyle/>
          <a:p>
            <a:pPr marL="285750" indent="-285750">
              <a:buFont typeface="Wingdings" panose="05000000000000000000" pitchFamily="2" charset="2"/>
              <a:buChar char="Ø"/>
            </a:pPr>
            <a:endParaRPr lang="en-US" sz="3200" dirty="0"/>
          </a:p>
        </p:txBody>
      </p:sp>
      <p:sp>
        <p:nvSpPr>
          <p:cNvPr id="6" name="Rectangle 5"/>
          <p:cNvSpPr/>
          <p:nvPr/>
        </p:nvSpPr>
        <p:spPr>
          <a:xfrm>
            <a:off x="485774" y="1151466"/>
            <a:ext cx="9755506" cy="5693866"/>
          </a:xfrm>
          <a:prstGeom prst="rect">
            <a:avLst/>
          </a:prstGeom>
        </p:spPr>
        <p:txBody>
          <a:bodyPr wrap="square">
            <a:spAutoFit/>
          </a:bodyPr>
          <a:lstStyle/>
          <a:p>
            <a:pPr marL="285750" indent="-285750">
              <a:buFont typeface="Wingdings" panose="05000000000000000000" pitchFamily="2" charset="2"/>
              <a:buChar char="Ø"/>
            </a:pPr>
            <a:r>
              <a:rPr lang="en-US" sz="2400" dirty="0"/>
              <a:t>This Quadrant focuses on eliciting the requirements. Developer’s code should pass test cases being executed. Defects are typically start to be written in this Quadrant. The test cases are business facing and so development is driven keeping the business requirements (stories) in mind. The objective of this Quadrant is to obtain enough requirements so that coding can continue on new features without any issues. As much as these tests should be automated.</a:t>
            </a:r>
          </a:p>
          <a:p>
            <a:pPr marL="285750" indent="-285750">
              <a:buFont typeface="Wingdings" panose="05000000000000000000" pitchFamily="2" charset="2"/>
              <a:buChar char="Ø"/>
            </a:pPr>
            <a:r>
              <a:rPr lang="en-US" sz="2400" dirty="0"/>
              <a:t>The kind of tests in this Quadrant are:</a:t>
            </a:r>
          </a:p>
          <a:p>
            <a:pPr marL="742950" lvl="1" indent="-285750">
              <a:buFont typeface="Wingdings" panose="05000000000000000000" pitchFamily="2" charset="2"/>
              <a:buChar char="Ø"/>
            </a:pPr>
            <a:r>
              <a:rPr lang="en-US" sz="2400" dirty="0"/>
              <a:t>Scenario/Workflow Tests (Most QA Test Cases): Examples of possible scenarios and workflows. </a:t>
            </a:r>
          </a:p>
          <a:p>
            <a:pPr marL="742950" lvl="1" indent="-285750">
              <a:buFont typeface="Wingdings" panose="05000000000000000000" pitchFamily="2" charset="2"/>
              <a:buChar char="Ø"/>
            </a:pPr>
            <a:r>
              <a:rPr lang="en-US" sz="2400" dirty="0"/>
              <a:t>Prototype Tests: Testing of User Experience, sometimes included in QA Test Cases.</a:t>
            </a:r>
          </a:p>
          <a:p>
            <a:pPr marL="742950" lvl="1" indent="-285750">
              <a:buFont typeface="Wingdings" panose="05000000000000000000" pitchFamily="2" charset="2"/>
              <a:buChar char="Ø"/>
            </a:pPr>
            <a:r>
              <a:rPr lang="en-US" sz="2400" dirty="0"/>
              <a:t>Pair Testing: Testers and developers or business analysts or between two testers with both participants taking turns at driving the keyboard.</a:t>
            </a:r>
          </a:p>
          <a:p>
            <a:pPr marL="285750" indent="-285750">
              <a:buFont typeface="Wingdings" panose="05000000000000000000" pitchFamily="2" charset="2"/>
              <a:buChar char="Ø"/>
            </a:pPr>
            <a:endParaRPr lang="en-US" sz="2800" dirty="0"/>
          </a:p>
        </p:txBody>
      </p:sp>
    </p:spTree>
    <p:extLst>
      <p:ext uri="{BB962C8B-B14F-4D97-AF65-F5344CB8AC3E}">
        <p14:creationId xmlns:p14="http://schemas.microsoft.com/office/powerpoint/2010/main" val="312280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Testing Quadrant 3 Explained</a:t>
            </a:r>
            <a:br>
              <a:rPr lang="en-US" dirty="0"/>
            </a:br>
            <a:r>
              <a:rPr lang="en-US" dirty="0"/>
              <a:t> </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12</a:t>
            </a:fld>
            <a:endParaRPr lang="uk-UA" dirty="0"/>
          </a:p>
        </p:txBody>
      </p:sp>
      <p:sp>
        <p:nvSpPr>
          <p:cNvPr id="5" name="Rectangle 4"/>
          <p:cNvSpPr/>
          <p:nvPr/>
        </p:nvSpPr>
        <p:spPr>
          <a:xfrm>
            <a:off x="485774" y="1151466"/>
            <a:ext cx="9755506" cy="584775"/>
          </a:xfrm>
          <a:prstGeom prst="rect">
            <a:avLst/>
          </a:prstGeom>
        </p:spPr>
        <p:txBody>
          <a:bodyPr wrap="square">
            <a:spAutoFit/>
          </a:bodyPr>
          <a:lstStyle/>
          <a:p>
            <a:pPr marL="285750" indent="-285750">
              <a:buFont typeface="Wingdings" panose="05000000000000000000" pitchFamily="2" charset="2"/>
              <a:buChar char="Ø"/>
            </a:pPr>
            <a:endParaRPr lang="en-US" sz="3200" dirty="0"/>
          </a:p>
        </p:txBody>
      </p:sp>
      <p:sp>
        <p:nvSpPr>
          <p:cNvPr id="7" name="Rectangle 6"/>
          <p:cNvSpPr/>
          <p:nvPr/>
        </p:nvSpPr>
        <p:spPr>
          <a:xfrm>
            <a:off x="486064" y="1151466"/>
            <a:ext cx="9755506" cy="4939814"/>
          </a:xfrm>
          <a:prstGeom prst="rect">
            <a:avLst/>
          </a:prstGeom>
        </p:spPr>
        <p:txBody>
          <a:bodyPr wrap="square">
            <a:spAutoFit/>
          </a:bodyPr>
          <a:lstStyle/>
          <a:p>
            <a:pPr marL="285750" indent="-285750">
              <a:buFont typeface="Wingdings" panose="05000000000000000000" pitchFamily="2" charset="2"/>
              <a:buChar char="Ø"/>
            </a:pPr>
            <a:r>
              <a:rPr lang="en-US" sz="2100" dirty="0"/>
              <a:t>This Quadrant enables he product to be evaluated since realistic use of the product is kept in mind in this Quadrant. The many number of iteration reviews in this Quadrant creates confidence in the project/product and insures a quick feedback loop. The demos can be given on unfinished code to gain insight into the working of the projects/product, if mocks are used. Exploratory testing can be paired with the customer/stakeholder. There are some tools for automating for portions of this Quadrant but it is mostly manual.</a:t>
            </a:r>
          </a:p>
          <a:p>
            <a:pPr marL="285750" indent="-285750">
              <a:buFont typeface="Wingdings" panose="05000000000000000000" pitchFamily="2" charset="2"/>
              <a:buChar char="Ø"/>
            </a:pPr>
            <a:r>
              <a:rPr lang="en-US" sz="2100" dirty="0"/>
              <a:t>The kind of tests in this Quadrant are:</a:t>
            </a:r>
          </a:p>
          <a:p>
            <a:pPr marL="742950" lvl="1" indent="-285750">
              <a:buFont typeface="Wingdings" panose="05000000000000000000" pitchFamily="2" charset="2"/>
              <a:buChar char="Ø"/>
            </a:pPr>
            <a:r>
              <a:rPr lang="en-US" sz="2100" dirty="0"/>
              <a:t>Exploratory Tests:  Hands-on approach in which testers are involved in minimum planning and maximum test execution.</a:t>
            </a:r>
          </a:p>
          <a:p>
            <a:pPr marL="742950" lvl="1" indent="-285750">
              <a:buFont typeface="Wingdings" panose="05000000000000000000" pitchFamily="2" charset="2"/>
              <a:buChar char="Ø"/>
            </a:pPr>
            <a:r>
              <a:rPr lang="en-US" sz="2100" dirty="0"/>
              <a:t>Usability Tests: UX centric tests, which testing real world use of the project/product.</a:t>
            </a:r>
          </a:p>
          <a:p>
            <a:pPr marL="742950" lvl="1" indent="-285750">
              <a:buFont typeface="Wingdings" panose="05000000000000000000" pitchFamily="2" charset="2"/>
              <a:buChar char="Ø"/>
            </a:pPr>
            <a:r>
              <a:rPr lang="en-US" sz="2100" dirty="0"/>
              <a:t>Pair Tests w/ Customers: Same as Pair Tests done in Quadrant 2 but with a customer.</a:t>
            </a:r>
          </a:p>
          <a:p>
            <a:pPr marL="742950" lvl="1" indent="-285750">
              <a:buFont typeface="Wingdings" panose="05000000000000000000" pitchFamily="2" charset="2"/>
              <a:buChar char="Ø"/>
            </a:pPr>
            <a:r>
              <a:rPr lang="en-US" sz="2100" dirty="0"/>
              <a:t>User Acceptance Tests (UAT): Tests performed by stakeholders and/or customers.</a:t>
            </a:r>
          </a:p>
        </p:txBody>
      </p:sp>
    </p:spTree>
    <p:extLst>
      <p:ext uri="{BB962C8B-B14F-4D97-AF65-F5344CB8AC3E}">
        <p14:creationId xmlns:p14="http://schemas.microsoft.com/office/powerpoint/2010/main" val="183340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Testing Quadrant 4 Explained</a:t>
            </a:r>
            <a:br>
              <a:rPr lang="en-US" dirty="0"/>
            </a:br>
            <a:r>
              <a:rPr lang="en-US" dirty="0"/>
              <a:t> </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13</a:t>
            </a:fld>
            <a:endParaRPr lang="uk-UA" dirty="0"/>
          </a:p>
        </p:txBody>
      </p:sp>
      <p:sp>
        <p:nvSpPr>
          <p:cNvPr id="5" name="Rectangle 4"/>
          <p:cNvSpPr/>
          <p:nvPr/>
        </p:nvSpPr>
        <p:spPr>
          <a:xfrm>
            <a:off x="485774" y="1151466"/>
            <a:ext cx="9755506" cy="584775"/>
          </a:xfrm>
          <a:prstGeom prst="rect">
            <a:avLst/>
          </a:prstGeom>
        </p:spPr>
        <p:txBody>
          <a:bodyPr wrap="square">
            <a:spAutoFit/>
          </a:bodyPr>
          <a:lstStyle/>
          <a:p>
            <a:pPr marL="285750" indent="-285750">
              <a:buFont typeface="Wingdings" panose="05000000000000000000" pitchFamily="2" charset="2"/>
              <a:buChar char="Ø"/>
            </a:pPr>
            <a:endParaRPr lang="en-US" sz="3200" dirty="0"/>
          </a:p>
        </p:txBody>
      </p:sp>
      <p:sp>
        <p:nvSpPr>
          <p:cNvPr id="7" name="Rectangle 6"/>
          <p:cNvSpPr/>
          <p:nvPr/>
        </p:nvSpPr>
        <p:spPr>
          <a:xfrm>
            <a:off x="486064" y="1151466"/>
            <a:ext cx="9755506" cy="4939814"/>
          </a:xfrm>
          <a:prstGeom prst="rect">
            <a:avLst/>
          </a:prstGeom>
        </p:spPr>
        <p:txBody>
          <a:bodyPr wrap="square">
            <a:spAutoFit/>
          </a:bodyPr>
          <a:lstStyle/>
          <a:p>
            <a:pPr marL="285750" indent="-285750">
              <a:buFont typeface="Wingdings" panose="05000000000000000000" pitchFamily="2" charset="2"/>
              <a:buChar char="Ø"/>
            </a:pPr>
            <a:r>
              <a:rPr lang="en-US" sz="2100" dirty="0"/>
              <a:t>This Quadrant focuses on the non-functional requirements (NFR Testing) including performance, scalability, security, stability, etc. This Quadrant is responsible to deliver the finished project/product. The application is made to deliver the expected value and non-functional requirements with help of this Quadrant. </a:t>
            </a:r>
          </a:p>
          <a:p>
            <a:pPr marL="285750" indent="-285750">
              <a:buFont typeface="Wingdings" panose="05000000000000000000" pitchFamily="2" charset="2"/>
              <a:buChar char="Ø"/>
            </a:pPr>
            <a:r>
              <a:rPr lang="en-US" sz="2100" dirty="0"/>
              <a:t>Kind of tests in this Quadrant:</a:t>
            </a:r>
          </a:p>
          <a:p>
            <a:pPr marL="742950" lvl="1" indent="-285750">
              <a:buFont typeface="Wingdings" panose="05000000000000000000" pitchFamily="2" charset="2"/>
              <a:buChar char="Ø"/>
            </a:pPr>
            <a:r>
              <a:rPr lang="en-US" sz="2100" dirty="0"/>
              <a:t>Security Tests: Tests for authentication, authorization, hacking etc.</a:t>
            </a:r>
          </a:p>
          <a:p>
            <a:pPr marL="742950" lvl="1" indent="-285750">
              <a:buFont typeface="Wingdings" panose="05000000000000000000" pitchFamily="2" charset="2"/>
              <a:buChar char="Ø"/>
            </a:pPr>
            <a:r>
              <a:rPr lang="en-US" sz="2100" dirty="0"/>
              <a:t>Infrastructure Tests: Tests to validate infrastructure components, reducing the chance of downtime and improving the performance of overall infrastructure.</a:t>
            </a:r>
          </a:p>
          <a:p>
            <a:pPr marL="742950" lvl="1" indent="-285750">
              <a:buFont typeface="Wingdings" panose="05000000000000000000" pitchFamily="2" charset="2"/>
              <a:buChar char="Ø"/>
            </a:pPr>
            <a:r>
              <a:rPr lang="en-US" sz="2100" dirty="0"/>
              <a:t>Data Migration Testing: Tests transferring data between computer storage types or file formats (e.g. DB upgrade).</a:t>
            </a:r>
          </a:p>
          <a:p>
            <a:pPr marL="742950" lvl="1" indent="-285750">
              <a:buFont typeface="Wingdings" panose="05000000000000000000" pitchFamily="2" charset="2"/>
              <a:buChar char="Ø"/>
            </a:pPr>
            <a:r>
              <a:rPr lang="en-US" sz="2100" dirty="0"/>
              <a:t>Scalability Tests: Tests are an extension of performance testing. The purpose is to identify major workloads and mitigate bottlenecks that can impede the scalability of the application.</a:t>
            </a:r>
          </a:p>
          <a:p>
            <a:pPr marL="742950" lvl="1" indent="-285750">
              <a:buFont typeface="Wingdings" panose="05000000000000000000" pitchFamily="2" charset="2"/>
              <a:buChar char="Ø"/>
            </a:pPr>
            <a:r>
              <a:rPr lang="en-US" sz="2100" dirty="0"/>
              <a:t>Load Tests: Tests that put demand (stress) on a software system and measuring its response. </a:t>
            </a:r>
          </a:p>
        </p:txBody>
      </p:sp>
    </p:spTree>
    <p:extLst>
      <p:ext uri="{BB962C8B-B14F-4D97-AF65-F5344CB8AC3E}">
        <p14:creationId xmlns:p14="http://schemas.microsoft.com/office/powerpoint/2010/main" val="48809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In-Sprint &amp; Sprint + 1 Test Automation</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14</a:t>
            </a:fld>
            <a:endParaRPr lang="uk-UA" dirty="0"/>
          </a:p>
        </p:txBody>
      </p:sp>
      <p:sp>
        <p:nvSpPr>
          <p:cNvPr id="5" name="Rectangle 4"/>
          <p:cNvSpPr/>
          <p:nvPr/>
        </p:nvSpPr>
        <p:spPr>
          <a:xfrm>
            <a:off x="486064" y="1151466"/>
            <a:ext cx="9755506" cy="8171468"/>
          </a:xfrm>
          <a:prstGeom prst="rect">
            <a:avLst/>
          </a:prstGeom>
        </p:spPr>
        <p:txBody>
          <a:bodyPr wrap="square">
            <a:spAutoFit/>
          </a:bodyPr>
          <a:lstStyle/>
          <a:p>
            <a:pPr marL="285750" indent="-285750">
              <a:buFont typeface="Wingdings" panose="05000000000000000000" pitchFamily="2" charset="2"/>
              <a:buChar char="Ø"/>
            </a:pPr>
            <a:r>
              <a:rPr lang="en-US" sz="2000" dirty="0"/>
              <a:t>In-Sprint Test Automation:</a:t>
            </a:r>
          </a:p>
          <a:p>
            <a:pPr marL="742950" lvl="1" indent="-285750">
              <a:buFont typeface="Wingdings" panose="05000000000000000000" pitchFamily="2" charset="2"/>
              <a:buChar char="Ø"/>
            </a:pPr>
            <a:r>
              <a:rPr lang="en-US" sz="2000" dirty="0"/>
              <a:t>Test automation is part of the Definition of Done (Done Criteria).</a:t>
            </a:r>
          </a:p>
          <a:p>
            <a:pPr marL="742950" lvl="1" indent="-285750">
              <a:buFont typeface="Wingdings" panose="05000000000000000000" pitchFamily="2" charset="2"/>
              <a:buChar char="Ø"/>
            </a:pPr>
            <a:r>
              <a:rPr lang="en-US" sz="2000" dirty="0"/>
              <a:t>This includes UI test automation and Web service test automation.</a:t>
            </a:r>
          </a:p>
          <a:p>
            <a:pPr marL="742950" lvl="1" indent="-285750">
              <a:buFont typeface="Wingdings" panose="05000000000000000000" pitchFamily="2" charset="2"/>
              <a:buChar char="Ø"/>
            </a:pPr>
            <a:r>
              <a:rPr lang="en-US" sz="2000" dirty="0"/>
              <a:t>Only achievable if the entire team works together.</a:t>
            </a:r>
          </a:p>
          <a:p>
            <a:pPr marL="742950" lvl="1" indent="-285750">
              <a:buFont typeface="Wingdings" panose="05000000000000000000" pitchFamily="2" charset="2"/>
              <a:buChar char="Ø"/>
            </a:pPr>
            <a:r>
              <a:rPr lang="en-US" sz="2000" dirty="0"/>
              <a:t>Typically requires Test Driven Development (TDD) Behavior Driven Development (BDD) test automation frameworks.</a:t>
            </a:r>
          </a:p>
          <a:p>
            <a:pPr marL="742950" lvl="1" indent="-285750">
              <a:buFont typeface="Wingdings" panose="05000000000000000000" pitchFamily="2" charset="2"/>
              <a:buChar char="Ø"/>
            </a:pPr>
            <a:r>
              <a:rPr lang="en-US" sz="2000" dirty="0"/>
              <a:t>Test automation scripts change frequently in sprint due to feature creation unless TDD/BDD is used.</a:t>
            </a:r>
          </a:p>
          <a:p>
            <a:pPr marL="742950" lvl="1" indent="-285750">
              <a:buFont typeface="Wingdings" panose="05000000000000000000" pitchFamily="2" charset="2"/>
              <a:buChar char="Ø"/>
            </a:pPr>
            <a:r>
              <a:rPr lang="en-US" sz="2000" dirty="0"/>
              <a:t>Mocking is essential. </a:t>
            </a:r>
          </a:p>
          <a:p>
            <a:pPr marL="742950" lvl="1" indent="-285750">
              <a:buFont typeface="Wingdings" panose="05000000000000000000" pitchFamily="2" charset="2"/>
              <a:buChar char="Ø"/>
            </a:pPr>
            <a:r>
              <a:rPr lang="en-US" sz="2000" dirty="0"/>
              <a:t>Included as tasks in stories</a:t>
            </a:r>
          </a:p>
          <a:p>
            <a:pPr marL="285750" indent="-285750">
              <a:buFont typeface="Wingdings" panose="05000000000000000000" pitchFamily="2" charset="2"/>
              <a:buChar char="Ø"/>
            </a:pPr>
            <a:r>
              <a:rPr lang="en-US" sz="2000" dirty="0"/>
              <a:t>Sprint + 1 Test Automation:</a:t>
            </a:r>
          </a:p>
          <a:p>
            <a:pPr marL="742950" lvl="1" indent="-285750">
              <a:buFont typeface="Wingdings" panose="05000000000000000000" pitchFamily="2" charset="2"/>
              <a:buChar char="Ø"/>
            </a:pPr>
            <a:r>
              <a:rPr lang="en-US" sz="2000" dirty="0"/>
              <a:t>Test automation is not part of the Definition of Done (Done Criteria).</a:t>
            </a:r>
          </a:p>
          <a:p>
            <a:pPr marL="742950" lvl="1" indent="-285750">
              <a:buFont typeface="Wingdings" panose="05000000000000000000" pitchFamily="2" charset="2"/>
              <a:buChar char="Ø"/>
            </a:pPr>
            <a:r>
              <a:rPr lang="en-US" sz="2000" dirty="0"/>
              <a:t>This includes UI test automation and Web service test automation.</a:t>
            </a:r>
          </a:p>
          <a:p>
            <a:pPr marL="742950" lvl="1" indent="-285750">
              <a:buFont typeface="Wingdings" panose="05000000000000000000" pitchFamily="2" charset="2"/>
              <a:buChar char="Ø"/>
            </a:pPr>
            <a:r>
              <a:rPr lang="en-US" sz="2000" dirty="0"/>
              <a:t>Still requires the entire team working together.</a:t>
            </a:r>
          </a:p>
          <a:p>
            <a:pPr marL="742950" lvl="1" indent="-285750">
              <a:buFont typeface="Wingdings" panose="05000000000000000000" pitchFamily="2" charset="2"/>
              <a:buChar char="Ø"/>
            </a:pPr>
            <a:r>
              <a:rPr lang="en-US" sz="2000" dirty="0"/>
              <a:t>Less maintenance than In-Sprint test automation due to less frequent feature changes.</a:t>
            </a:r>
          </a:p>
          <a:p>
            <a:pPr marL="742950" lvl="1" indent="-285750">
              <a:buFont typeface="Wingdings" panose="05000000000000000000" pitchFamily="2" charset="2"/>
              <a:buChar char="Ø"/>
            </a:pPr>
            <a:r>
              <a:rPr lang="en-US" sz="2000" dirty="0"/>
              <a:t>Should be its own story with tasks for effort tracking</a:t>
            </a:r>
          </a:p>
          <a:p>
            <a:pPr marL="742950" lvl="1" indent="-285750">
              <a:buFont typeface="Wingdings" panose="05000000000000000000" pitchFamily="2" charset="2"/>
              <a:buChar char="Ø"/>
            </a:pPr>
            <a:endParaRPr lang="en-US" sz="2100" dirty="0"/>
          </a:p>
          <a:p>
            <a:pPr marL="742950" lvl="1" indent="-285750">
              <a:buFont typeface="Wingdings" panose="05000000000000000000" pitchFamily="2" charset="2"/>
              <a:buChar char="Ø"/>
            </a:pPr>
            <a:endParaRPr lang="en-US" sz="2100" dirty="0"/>
          </a:p>
          <a:p>
            <a:pPr lvl="1"/>
            <a:endParaRPr lang="en-US" sz="2100" dirty="0"/>
          </a:p>
          <a:p>
            <a:pPr lvl="1"/>
            <a:br>
              <a:rPr lang="en-US" sz="2100" dirty="0"/>
            </a:br>
            <a:br>
              <a:rPr lang="en-US" sz="2100" dirty="0"/>
            </a:br>
            <a:endParaRPr lang="en-US" sz="2100" dirty="0"/>
          </a:p>
          <a:p>
            <a:pPr marL="742950" lvl="1" indent="-285750">
              <a:buFont typeface="Wingdings" panose="05000000000000000000" pitchFamily="2" charset="2"/>
              <a:buChar char="Ø"/>
            </a:pPr>
            <a:endParaRPr lang="en-US" sz="2100" dirty="0"/>
          </a:p>
          <a:p>
            <a:pPr marL="742950" lvl="1" indent="-285750">
              <a:buFont typeface="Wingdings" panose="05000000000000000000" pitchFamily="2" charset="2"/>
              <a:buChar char="Ø"/>
            </a:pPr>
            <a:endParaRPr lang="en-US" sz="2100" dirty="0"/>
          </a:p>
        </p:txBody>
      </p:sp>
    </p:spTree>
    <p:extLst>
      <p:ext uri="{BB962C8B-B14F-4D97-AF65-F5344CB8AC3E}">
        <p14:creationId xmlns:p14="http://schemas.microsoft.com/office/powerpoint/2010/main" val="10440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Hardening Sprint</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15</a:t>
            </a:fld>
            <a:endParaRPr lang="uk-UA" dirty="0"/>
          </a:p>
        </p:txBody>
      </p:sp>
      <p:sp>
        <p:nvSpPr>
          <p:cNvPr id="5" name="Rectangle 4"/>
          <p:cNvSpPr/>
          <p:nvPr/>
        </p:nvSpPr>
        <p:spPr>
          <a:xfrm>
            <a:off x="486064" y="1151466"/>
            <a:ext cx="9755506" cy="5262979"/>
          </a:xfrm>
          <a:prstGeom prst="rect">
            <a:avLst/>
          </a:prstGeom>
        </p:spPr>
        <p:txBody>
          <a:bodyPr wrap="square">
            <a:spAutoFit/>
          </a:bodyPr>
          <a:lstStyle/>
          <a:p>
            <a:pPr marL="285750" indent="-285750">
              <a:buFont typeface="Wingdings" panose="05000000000000000000" pitchFamily="2" charset="2"/>
              <a:buChar char="Ø"/>
            </a:pPr>
            <a:r>
              <a:rPr lang="en-US" sz="2100" dirty="0"/>
              <a:t>A Hardening Sprint is an additional sprint that some Scrum teams run at the completion of all the regular sprints. They are planned for developing functionality based on the product backlog. While the hardening sprint usually focuses on final integration before the release, teams often use it to tie up the loose ends identified during earlier sprints, such as data issues or defects related to external interfaces.</a:t>
            </a:r>
          </a:p>
          <a:p>
            <a:pPr marL="285750" indent="-285750">
              <a:buFont typeface="Wingdings" panose="05000000000000000000" pitchFamily="2" charset="2"/>
              <a:buChar char="Ø"/>
            </a:pPr>
            <a:r>
              <a:rPr lang="en-US" sz="2100" dirty="0"/>
              <a:t>Most teams face the need for a hardening sprint when they near the release. They find that integration issues were not addressed in the earlier sprints, or the relevant data could not be used for testing. These issues force teams to introduce an additional sprint, and often the teams negotiate with the stakeholders for the additional time and effort.</a:t>
            </a:r>
          </a:p>
          <a:p>
            <a:pPr marL="285750" indent="-285750">
              <a:buFont typeface="Wingdings" panose="05000000000000000000" pitchFamily="2" charset="2"/>
              <a:buChar char="Ø"/>
            </a:pPr>
            <a:r>
              <a:rPr lang="en-US" sz="2100" dirty="0"/>
              <a:t>Adopting DevOps practices such as continuous deployment makes the hardening sprint redundant. With automated builds and early involvement of the operations team, a near-production environment could be made available for testing and teams could uncover potential production issues up front to improve system behavior and overall application quality. With successful adoption of such practices, teams will be able to get the application ready for deployment whenever business wants.</a:t>
            </a:r>
          </a:p>
        </p:txBody>
      </p:sp>
    </p:spTree>
    <p:extLst>
      <p:ext uri="{BB962C8B-B14F-4D97-AF65-F5344CB8AC3E}">
        <p14:creationId xmlns:p14="http://schemas.microsoft.com/office/powerpoint/2010/main" val="187436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+ 1 Testing Landscape </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16</a:t>
            </a:fld>
            <a:endParaRPr lang="uk-UA" dirty="0"/>
          </a:p>
        </p:txBody>
      </p:sp>
      <p:pic>
        <p:nvPicPr>
          <p:cNvPr id="6" name="Picture 5" descr="A screenshot of a cell phone&#10;&#10;Description generated with high confidence"/>
          <p:cNvPicPr>
            <a:picLocks noChangeAspect="1"/>
          </p:cNvPicPr>
          <p:nvPr/>
        </p:nvPicPr>
        <p:blipFill>
          <a:blip r:embed="rId2"/>
          <a:stretch>
            <a:fillRect/>
          </a:stretch>
        </p:blipFill>
        <p:spPr>
          <a:xfrm>
            <a:off x="691116" y="1019853"/>
            <a:ext cx="10504968" cy="5474726"/>
          </a:xfrm>
          <a:prstGeom prst="rect">
            <a:avLst/>
          </a:prstGeom>
        </p:spPr>
      </p:pic>
    </p:spTree>
    <p:extLst>
      <p:ext uri="{BB962C8B-B14F-4D97-AF65-F5344CB8AC3E}">
        <p14:creationId xmlns:p14="http://schemas.microsoft.com/office/powerpoint/2010/main" val="32398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3" y="420248"/>
            <a:ext cx="9391583" cy="599605"/>
          </a:xfrm>
        </p:spPr>
        <p:txBody>
          <a:bodyPr/>
          <a:lstStyle/>
          <a:p>
            <a:r>
              <a:rPr lang="en-US" dirty="0"/>
              <a:t>Continuous Integration &amp; Delivery (DevOps) Approach</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17</a:t>
            </a:fld>
            <a:endParaRPr lang="uk-UA" dirty="0"/>
          </a:p>
        </p:txBody>
      </p:sp>
      <p:pic>
        <p:nvPicPr>
          <p:cNvPr id="7" name="Picture 6" descr="A close up of a logo&#10;&#10;Description generated with high confidence"/>
          <p:cNvPicPr>
            <a:picLocks noChangeAspect="1"/>
          </p:cNvPicPr>
          <p:nvPr/>
        </p:nvPicPr>
        <p:blipFill>
          <a:blip r:embed="rId2"/>
          <a:stretch>
            <a:fillRect/>
          </a:stretch>
        </p:blipFill>
        <p:spPr>
          <a:xfrm>
            <a:off x="263951" y="1131215"/>
            <a:ext cx="11566688" cy="4958499"/>
          </a:xfrm>
          <a:prstGeom prst="rect">
            <a:avLst/>
          </a:prstGeom>
        </p:spPr>
      </p:pic>
    </p:spTree>
    <p:extLst>
      <p:ext uri="{BB962C8B-B14F-4D97-AF65-F5344CB8AC3E}">
        <p14:creationId xmlns:p14="http://schemas.microsoft.com/office/powerpoint/2010/main" val="4239750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Delivery Testing Environment</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18</a:t>
            </a:fld>
            <a:endParaRPr lang="uk-UA" dirty="0"/>
          </a:p>
        </p:txBody>
      </p:sp>
      <p:sp>
        <p:nvSpPr>
          <p:cNvPr id="5" name="Rectangle 4"/>
          <p:cNvSpPr/>
          <p:nvPr/>
        </p:nvSpPr>
        <p:spPr>
          <a:xfrm>
            <a:off x="486064" y="1151466"/>
            <a:ext cx="9755506" cy="738664"/>
          </a:xfrm>
          <a:prstGeom prst="rect">
            <a:avLst/>
          </a:prstGeom>
        </p:spPr>
        <p:txBody>
          <a:bodyPr wrap="square">
            <a:spAutoFit/>
          </a:bodyPr>
          <a:lstStyle/>
          <a:p>
            <a:endParaRPr lang="en-US" sz="2100" dirty="0"/>
          </a:p>
          <a:p>
            <a:pPr marL="285750" indent="-285750">
              <a:buFont typeface="Wingdings" panose="05000000000000000000" pitchFamily="2" charset="2"/>
              <a:buChar char="Ø"/>
            </a:pPr>
            <a:endParaRPr lang="en-US" sz="2100" dirty="0"/>
          </a:p>
        </p:txBody>
      </p:sp>
      <p:pic>
        <p:nvPicPr>
          <p:cNvPr id="7" name="Picture 6" descr="A picture containing screenshot&#10;&#10;Description generated with very high confidence"/>
          <p:cNvPicPr>
            <a:picLocks noChangeAspect="1"/>
          </p:cNvPicPr>
          <p:nvPr/>
        </p:nvPicPr>
        <p:blipFill>
          <a:blip r:embed="rId2"/>
          <a:stretch>
            <a:fillRect/>
          </a:stretch>
        </p:blipFill>
        <p:spPr>
          <a:xfrm>
            <a:off x="723014" y="1301749"/>
            <a:ext cx="11079126" cy="5045887"/>
          </a:xfrm>
          <a:prstGeom prst="rect">
            <a:avLst/>
          </a:prstGeom>
        </p:spPr>
      </p:pic>
    </p:spTree>
    <p:extLst>
      <p:ext uri="{BB962C8B-B14F-4D97-AF65-F5344CB8AC3E}">
        <p14:creationId xmlns:p14="http://schemas.microsoft.com/office/powerpoint/2010/main" val="251900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4" y="420248"/>
            <a:ext cx="10189024" cy="599605"/>
          </a:xfrm>
        </p:spPr>
        <p:txBody>
          <a:bodyPr/>
          <a:lstStyle/>
          <a:p>
            <a:r>
              <a:rPr lang="en-US" dirty="0"/>
              <a:t>Continuous Integration Tools for Continuous Delivery</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19</a:t>
            </a:fld>
            <a:endParaRPr lang="uk-UA" dirty="0"/>
          </a:p>
        </p:txBody>
      </p:sp>
      <p:sp>
        <p:nvSpPr>
          <p:cNvPr id="5" name="Rectangle 4"/>
          <p:cNvSpPr/>
          <p:nvPr/>
        </p:nvSpPr>
        <p:spPr>
          <a:xfrm>
            <a:off x="486064" y="1151466"/>
            <a:ext cx="9755506" cy="5586145"/>
          </a:xfrm>
          <a:prstGeom prst="rect">
            <a:avLst/>
          </a:prstGeom>
        </p:spPr>
        <p:txBody>
          <a:bodyPr wrap="square">
            <a:spAutoFit/>
          </a:bodyPr>
          <a:lstStyle/>
          <a:p>
            <a:pPr marL="285750" indent="-285750">
              <a:buFont typeface="Wingdings" panose="05000000000000000000" pitchFamily="2" charset="2"/>
              <a:buChar char="Ø"/>
            </a:pPr>
            <a:r>
              <a:rPr lang="en-US" sz="2100" b="1" dirty="0"/>
              <a:t>Continuous Integration:</a:t>
            </a:r>
          </a:p>
          <a:p>
            <a:pPr marL="742950" lvl="1" indent="-285750">
              <a:buFont typeface="Wingdings" panose="05000000000000000000" pitchFamily="2" charset="2"/>
              <a:buChar char="Ø"/>
            </a:pPr>
            <a:r>
              <a:rPr lang="en-US" sz="2100" dirty="0"/>
              <a:t>Jenkins - An open source continuous integration tool with automated continuous build and monitoring of externally-run jobs (e.g. </a:t>
            </a:r>
            <a:r>
              <a:rPr lang="en-US" sz="2100" dirty="0" err="1"/>
              <a:t>cron</a:t>
            </a:r>
            <a:r>
              <a:rPr lang="en-US" sz="2100" dirty="0"/>
              <a:t> jobs)</a:t>
            </a:r>
          </a:p>
          <a:p>
            <a:pPr marL="742950" lvl="1" indent="-285750">
              <a:buFont typeface="Wingdings" panose="05000000000000000000" pitchFamily="2" charset="2"/>
              <a:buChar char="Ø"/>
            </a:pPr>
            <a:r>
              <a:rPr lang="en-US" sz="2100" dirty="0"/>
              <a:t>Hudson - An open source continuous integration tool with automated continuous build and monitoring of externally-run jobs (e.g. </a:t>
            </a:r>
            <a:r>
              <a:rPr lang="en-US" sz="2100" dirty="0" err="1"/>
              <a:t>cron</a:t>
            </a:r>
            <a:r>
              <a:rPr lang="en-US" sz="2100" dirty="0"/>
              <a:t> jobs).</a:t>
            </a:r>
          </a:p>
          <a:p>
            <a:pPr marL="742950" lvl="1" indent="-285750">
              <a:buFont typeface="Wingdings" panose="05000000000000000000" pitchFamily="2" charset="2"/>
              <a:buChar char="Ø"/>
            </a:pPr>
            <a:r>
              <a:rPr lang="en-US" sz="2100" dirty="0"/>
              <a:t>Team City - Proprietary continuous integration system that integrates with Git and Mercurial.</a:t>
            </a:r>
          </a:p>
          <a:p>
            <a:pPr marL="742950" lvl="1" indent="-285750">
              <a:buFont typeface="Wingdings" panose="05000000000000000000" pitchFamily="2" charset="2"/>
              <a:buChar char="Ø"/>
            </a:pPr>
            <a:r>
              <a:rPr lang="en-US" sz="2100" dirty="0"/>
              <a:t>Cruise Control - It is both a continuous integration tool and an extensible framework for creating a custom continuous build process.</a:t>
            </a:r>
          </a:p>
          <a:p>
            <a:pPr marL="742950" lvl="1" indent="-285750">
              <a:buFont typeface="Wingdings" panose="05000000000000000000" pitchFamily="2" charset="2"/>
              <a:buChar char="Ø"/>
            </a:pPr>
            <a:r>
              <a:rPr lang="en-US" sz="2100" dirty="0"/>
              <a:t>Bamboo - A proprietary tool that runs builds and tests.</a:t>
            </a:r>
          </a:p>
          <a:p>
            <a:pPr marL="742950" lvl="1" indent="-285750">
              <a:buFont typeface="Wingdings" panose="05000000000000000000" pitchFamily="2" charset="2"/>
              <a:buChar char="Ø"/>
            </a:pPr>
            <a:r>
              <a:rPr lang="en-US" sz="2100" dirty="0"/>
              <a:t>Go - An open source continuous integration tool.</a:t>
            </a:r>
          </a:p>
          <a:p>
            <a:pPr marL="742950" lvl="1" indent="-285750">
              <a:buFont typeface="Wingdings" panose="05000000000000000000" pitchFamily="2" charset="2"/>
              <a:buChar char="Ø"/>
            </a:pPr>
            <a:r>
              <a:rPr lang="en-US" sz="2100" dirty="0"/>
              <a:t>Travis - A proprietary continuous integration system.</a:t>
            </a:r>
          </a:p>
          <a:p>
            <a:pPr marL="285750" indent="-285750">
              <a:buFont typeface="Wingdings" panose="05000000000000000000" pitchFamily="2" charset="2"/>
              <a:buChar char="Ø"/>
            </a:pPr>
            <a:r>
              <a:rPr lang="en-US" sz="2100" b="1" dirty="0"/>
              <a:t>Version Control:</a:t>
            </a:r>
          </a:p>
          <a:p>
            <a:pPr marL="742950" lvl="1" indent="-285750">
              <a:buFont typeface="Wingdings" panose="05000000000000000000" pitchFamily="2" charset="2"/>
              <a:buChar char="Ø"/>
            </a:pPr>
            <a:r>
              <a:rPr lang="en-US" sz="2100" dirty="0"/>
              <a:t>Subversion - An open source version control system (VCS) that is used for version control of code.</a:t>
            </a:r>
          </a:p>
          <a:p>
            <a:pPr marL="742950" lvl="1" indent="-285750">
              <a:buFont typeface="Wingdings" panose="05000000000000000000" pitchFamily="2" charset="2"/>
              <a:buChar char="Ø"/>
            </a:pPr>
            <a:r>
              <a:rPr lang="en-US" sz="2100" dirty="0"/>
              <a:t>Team Foundation Server - Microsoft’s VCS. Includes continuous integration, issue tracking, and other features.</a:t>
            </a:r>
          </a:p>
        </p:txBody>
      </p:sp>
    </p:spTree>
    <p:extLst>
      <p:ext uri="{BB962C8B-B14F-4D97-AF65-F5344CB8AC3E}">
        <p14:creationId xmlns:p14="http://schemas.microsoft.com/office/powerpoint/2010/main" val="45240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5400000">
            <a:off x="4367948" y="-795018"/>
            <a:ext cx="3456106"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0"/>
          </p:nvPr>
        </p:nvSpPr>
        <p:spPr/>
        <p:txBody>
          <a:bodyPr/>
          <a:lstStyle/>
          <a:p>
            <a:r>
              <a:rPr lang="en-US" dirty="0"/>
              <a:t>CONFIDENTIAL AND PROPRIETARY INFORMATION. © 2016 SOGETI USA LLC</a:t>
            </a:r>
          </a:p>
        </p:txBody>
      </p:sp>
      <p:sp>
        <p:nvSpPr>
          <p:cNvPr id="9" name="Slide Number Placeholder 8"/>
          <p:cNvSpPr>
            <a:spLocks noGrp="1"/>
          </p:cNvSpPr>
          <p:nvPr>
            <p:ph type="sldNum" sz="quarter" idx="11"/>
          </p:nvPr>
        </p:nvSpPr>
        <p:spPr/>
        <p:txBody>
          <a:bodyPr/>
          <a:lstStyle/>
          <a:p>
            <a:fld id="{89B52C92-7CC8-4344-907B-65DD82B95168}" type="slidenum">
              <a:rPr lang="en-US" smtClean="0"/>
              <a:pPr/>
              <a:t>2</a:t>
            </a:fld>
            <a:endParaRPr lang="en-US" dirty="0"/>
          </a:p>
        </p:txBody>
      </p:sp>
      <p:sp>
        <p:nvSpPr>
          <p:cNvPr id="4" name="Text Placeholder 3"/>
          <p:cNvSpPr>
            <a:spLocks noGrp="1"/>
          </p:cNvSpPr>
          <p:nvPr>
            <p:ph type="body" sz="quarter" idx="16"/>
          </p:nvPr>
        </p:nvSpPr>
        <p:spPr>
          <a:xfrm>
            <a:off x="886120" y="4232636"/>
            <a:ext cx="10407356" cy="2327802"/>
          </a:xfrm>
        </p:spPr>
        <p:txBody>
          <a:bodyPr>
            <a:normAutofit fontScale="92500" lnSpcReduction="20000"/>
          </a:bodyPr>
          <a:lstStyle/>
          <a:p>
            <a:pPr marL="285750" lvl="0" indent="-285750" algn="l">
              <a:buFont typeface="Arial" panose="020B0604020202020204" pitchFamily="34" charset="0"/>
              <a:buChar char="•"/>
            </a:pPr>
            <a:r>
              <a:rPr lang="en-US" dirty="0"/>
              <a:t>Automation Frameworks &amp; Architecture</a:t>
            </a:r>
          </a:p>
          <a:p>
            <a:pPr marL="285750" lvl="0" indent="-285750" algn="l">
              <a:buFont typeface="Arial" panose="020B0604020202020204" pitchFamily="34" charset="0"/>
              <a:buChar char="•"/>
            </a:pPr>
            <a:r>
              <a:rPr lang="en-US" dirty="0"/>
              <a:t>Automation Leadership</a:t>
            </a:r>
          </a:p>
          <a:p>
            <a:pPr marL="285750" lvl="0" indent="-285750" algn="l">
              <a:buFont typeface="Arial" panose="020B0604020202020204" pitchFamily="34" charset="0"/>
              <a:buChar char="•"/>
            </a:pPr>
            <a:r>
              <a:rPr lang="en-US" dirty="0"/>
              <a:t>Implementation of frameworks using Selenium (WebDriver &amp; Grid), </a:t>
            </a:r>
            <a:r>
              <a:rPr lang="en-US" dirty="0" err="1"/>
              <a:t>CodedUI</a:t>
            </a:r>
            <a:r>
              <a:rPr lang="en-US" dirty="0"/>
              <a:t>, Appium, UFT, SOASTA, Cucumber-JVM, SpecFlow, </a:t>
            </a:r>
            <a:r>
              <a:rPr lang="en-US" dirty="0" err="1"/>
              <a:t>SilkTest</a:t>
            </a:r>
            <a:r>
              <a:rPr lang="en-US" dirty="0"/>
              <a:t>, Silk4J, Protractor, SoapUI, </a:t>
            </a:r>
            <a:r>
              <a:rPr lang="en-US" dirty="0" err="1"/>
              <a:t>Sikuli</a:t>
            </a:r>
            <a:r>
              <a:rPr lang="en-US" dirty="0"/>
              <a:t> &amp; Tosca</a:t>
            </a:r>
          </a:p>
          <a:p>
            <a:pPr marL="285750" lvl="0" indent="-285750" algn="l">
              <a:buFont typeface="Arial" panose="020B0604020202020204" pitchFamily="34" charset="0"/>
              <a:buChar char="•"/>
            </a:pPr>
            <a:r>
              <a:rPr lang="en-US" dirty="0"/>
              <a:t>Used JUnit, TestNG, </a:t>
            </a:r>
            <a:r>
              <a:rPr lang="en-US" dirty="0" err="1"/>
              <a:t>MSTest</a:t>
            </a:r>
            <a:r>
              <a:rPr lang="en-US" dirty="0"/>
              <a:t>, </a:t>
            </a:r>
            <a:r>
              <a:rPr lang="en-US" dirty="0" err="1"/>
              <a:t>MbUnit</a:t>
            </a:r>
            <a:r>
              <a:rPr lang="en-US" dirty="0"/>
              <a:t>, </a:t>
            </a:r>
            <a:r>
              <a:rPr lang="en-US" dirty="0" err="1"/>
              <a:t>xUnit</a:t>
            </a:r>
            <a:r>
              <a:rPr lang="en-US" dirty="0"/>
              <a:t> &amp; </a:t>
            </a:r>
            <a:r>
              <a:rPr lang="en-US" dirty="0" err="1"/>
              <a:t>Nunit</a:t>
            </a:r>
            <a:r>
              <a:rPr lang="en-US" dirty="0"/>
              <a:t> unit testing frameworks in conjunction with above mentioned tools</a:t>
            </a:r>
          </a:p>
          <a:p>
            <a:pPr marL="285750" lvl="0" indent="-285750" algn="l">
              <a:buFont typeface="Arial" panose="020B0604020202020204" pitchFamily="34" charset="0"/>
              <a:buChar char="•"/>
            </a:pPr>
            <a:r>
              <a:rPr lang="en-US" dirty="0"/>
              <a:t>Implemented Continuous Integration and Continuous Delivery Pipelines using Jenkins, TFS &amp; VSTS</a:t>
            </a:r>
          </a:p>
          <a:p>
            <a:pPr marL="285750" lvl="0" indent="-285750" algn="l">
              <a:buFont typeface="Arial" panose="020B0604020202020204" pitchFamily="34" charset="0"/>
              <a:buChar char="•"/>
            </a:pPr>
            <a:r>
              <a:rPr lang="en-US" dirty="0"/>
              <a:t>Certified Scrum Master (Scrum Alliance) since 2010</a:t>
            </a:r>
          </a:p>
          <a:p>
            <a:endParaRPr lang="en-US" dirty="0"/>
          </a:p>
        </p:txBody>
      </p:sp>
      <p:sp>
        <p:nvSpPr>
          <p:cNvPr id="5" name="Text Placeholder 4"/>
          <p:cNvSpPr>
            <a:spLocks noGrp="1"/>
          </p:cNvSpPr>
          <p:nvPr>
            <p:ph type="body" sz="quarter" idx="17"/>
          </p:nvPr>
        </p:nvSpPr>
        <p:spPr>
          <a:xfrm>
            <a:off x="4283223" y="3802612"/>
            <a:ext cx="3613150" cy="627062"/>
          </a:xfrm>
        </p:spPr>
        <p:txBody>
          <a:bodyPr/>
          <a:lstStyle/>
          <a:p>
            <a:r>
              <a:rPr lang="en-US" dirty="0"/>
              <a:t>Background</a:t>
            </a:r>
          </a:p>
        </p:txBody>
      </p:sp>
      <p:sp>
        <p:nvSpPr>
          <p:cNvPr id="6" name="Text Placeholder 5"/>
          <p:cNvSpPr>
            <a:spLocks noGrp="1"/>
          </p:cNvSpPr>
          <p:nvPr>
            <p:ph type="body" sz="quarter" idx="13"/>
          </p:nvPr>
        </p:nvSpPr>
        <p:spPr/>
        <p:txBody>
          <a:bodyPr/>
          <a:lstStyle/>
          <a:p>
            <a:r>
              <a:rPr lang="en-US" dirty="0"/>
              <a:t>Manager / Sr. Automation Architect</a:t>
            </a:r>
          </a:p>
        </p:txBody>
      </p:sp>
      <p:sp>
        <p:nvSpPr>
          <p:cNvPr id="11" name="Title 10"/>
          <p:cNvSpPr>
            <a:spLocks noGrp="1"/>
          </p:cNvSpPr>
          <p:nvPr>
            <p:ph type="title"/>
          </p:nvPr>
        </p:nvSpPr>
        <p:spPr/>
        <p:txBody>
          <a:bodyPr/>
          <a:lstStyle/>
          <a:p>
            <a:r>
              <a:rPr lang="en-US" dirty="0"/>
              <a:t>Matthew (Matt) Harsh, MBA, CSM</a:t>
            </a:r>
          </a:p>
        </p:txBody>
      </p:sp>
      <p:pic>
        <p:nvPicPr>
          <p:cNvPr id="13" name="Picture 12" descr="A person wearing a suit and tie&#10;&#10;Description generated with very high confidence"/>
          <p:cNvPicPr>
            <a:picLocks noChangeAspect="1"/>
          </p:cNvPicPr>
          <p:nvPr/>
        </p:nvPicPr>
        <p:blipFill>
          <a:blip r:embed="rId2"/>
          <a:stretch>
            <a:fillRect/>
          </a:stretch>
        </p:blipFill>
        <p:spPr>
          <a:xfrm>
            <a:off x="4854161" y="1524000"/>
            <a:ext cx="2379482" cy="2240038"/>
          </a:xfrm>
          <a:prstGeom prst="rect">
            <a:avLst/>
          </a:prstGeom>
        </p:spPr>
      </p:pic>
    </p:spTree>
    <p:extLst>
      <p:ext uri="{BB962C8B-B14F-4D97-AF65-F5344CB8AC3E}">
        <p14:creationId xmlns:p14="http://schemas.microsoft.com/office/powerpoint/2010/main" val="1661342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3" y="420248"/>
            <a:ext cx="10157127" cy="599605"/>
          </a:xfrm>
        </p:spPr>
        <p:txBody>
          <a:bodyPr/>
          <a:lstStyle/>
          <a:p>
            <a:r>
              <a:rPr lang="en-US" dirty="0"/>
              <a:t>Continuous Integration Tools for Continuous Delivery (cont.)</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20</a:t>
            </a:fld>
            <a:endParaRPr lang="uk-UA" dirty="0"/>
          </a:p>
        </p:txBody>
      </p:sp>
      <p:sp>
        <p:nvSpPr>
          <p:cNvPr id="5" name="Rectangle 4"/>
          <p:cNvSpPr/>
          <p:nvPr/>
        </p:nvSpPr>
        <p:spPr>
          <a:xfrm>
            <a:off x="486064" y="1151466"/>
            <a:ext cx="9755506" cy="5909310"/>
          </a:xfrm>
          <a:prstGeom prst="rect">
            <a:avLst/>
          </a:prstGeom>
        </p:spPr>
        <p:txBody>
          <a:bodyPr wrap="square">
            <a:spAutoFit/>
          </a:bodyPr>
          <a:lstStyle/>
          <a:p>
            <a:pPr marL="285750" indent="-285750">
              <a:buFont typeface="Wingdings" panose="05000000000000000000" pitchFamily="2" charset="2"/>
              <a:buChar char="Ø"/>
            </a:pPr>
            <a:r>
              <a:rPr lang="en-US" sz="2100" b="1" dirty="0"/>
              <a:t>Version Control (cont.)</a:t>
            </a:r>
          </a:p>
          <a:p>
            <a:pPr marL="742950" lvl="1" indent="-285750">
              <a:buFont typeface="Wingdings" panose="05000000000000000000" pitchFamily="2" charset="2"/>
              <a:buChar char="Ø"/>
            </a:pPr>
            <a:r>
              <a:rPr lang="en-US" sz="2100" dirty="0"/>
              <a:t>Git - An open source version control system that’s distributed, so you can check in code and merge it while you are working offline.</a:t>
            </a:r>
          </a:p>
          <a:p>
            <a:pPr marL="742950" lvl="1" indent="-285750">
              <a:buFont typeface="Wingdings" panose="05000000000000000000" pitchFamily="2" charset="2"/>
              <a:buChar char="Ø"/>
            </a:pPr>
            <a:r>
              <a:rPr lang="en-US" sz="2100" dirty="0"/>
              <a:t>Mercurial - It is an open source distributed VCS where you can check in code and merge it while working offline.</a:t>
            </a:r>
          </a:p>
          <a:p>
            <a:pPr marL="742950" lvl="1" indent="-285750">
              <a:buFont typeface="Wingdings" panose="05000000000000000000" pitchFamily="2" charset="2"/>
              <a:buChar char="Ø"/>
            </a:pPr>
            <a:r>
              <a:rPr lang="en-US" sz="2100" dirty="0"/>
              <a:t>Perforce - A proprietary version control system that supports Git.</a:t>
            </a:r>
          </a:p>
          <a:p>
            <a:pPr marL="285750" indent="-285750">
              <a:buFont typeface="Wingdings" panose="05000000000000000000" pitchFamily="2" charset="2"/>
              <a:buChar char="Ø"/>
            </a:pPr>
            <a:r>
              <a:rPr lang="en-US" sz="2100" b="1" dirty="0"/>
              <a:t>Code Review:</a:t>
            </a:r>
          </a:p>
          <a:p>
            <a:pPr marL="742950" lvl="1" indent="-285750">
              <a:buFont typeface="Wingdings" panose="05000000000000000000" pitchFamily="2" charset="2"/>
              <a:buChar char="Ø"/>
            </a:pPr>
            <a:r>
              <a:rPr lang="en-US" sz="2100" dirty="0"/>
              <a:t>Crucible - A proprietary collaborative code review tool. </a:t>
            </a:r>
          </a:p>
          <a:p>
            <a:pPr marL="742950" lvl="1" indent="-285750">
              <a:buFont typeface="Wingdings" panose="05000000000000000000" pitchFamily="2" charset="2"/>
              <a:buChar char="Ø"/>
            </a:pPr>
            <a:r>
              <a:rPr lang="en-US" sz="2100" dirty="0" err="1"/>
              <a:t>Gerrit</a:t>
            </a:r>
            <a:r>
              <a:rPr lang="en-US" sz="2100" dirty="0"/>
              <a:t> - A web-based code review tool that helps online code review using the Git version control system.</a:t>
            </a:r>
          </a:p>
          <a:p>
            <a:pPr marL="742950" lvl="1" indent="-285750">
              <a:buFont typeface="Wingdings" panose="05000000000000000000" pitchFamily="2" charset="2"/>
              <a:buChar char="Ø"/>
            </a:pPr>
            <a:r>
              <a:rPr lang="en-US" sz="2100" dirty="0"/>
              <a:t>GitHub - An online repository for collaboration, code review and code management.</a:t>
            </a:r>
          </a:p>
          <a:p>
            <a:pPr marL="742950" lvl="1" indent="-285750">
              <a:buFont typeface="Wingdings" panose="05000000000000000000" pitchFamily="2" charset="2"/>
              <a:buChar char="Ø"/>
            </a:pPr>
            <a:r>
              <a:rPr lang="en-US" sz="2100" dirty="0"/>
              <a:t>Stash - A proprietary tool for reviewing code in Git with enhanced features. </a:t>
            </a:r>
          </a:p>
          <a:p>
            <a:pPr marL="285750" indent="-285750">
              <a:buFont typeface="Wingdings" panose="05000000000000000000" pitchFamily="2" charset="2"/>
              <a:buChar char="Ø"/>
            </a:pPr>
            <a:r>
              <a:rPr lang="en-US" sz="2100" b="1" dirty="0"/>
              <a:t>Confirmation Management:</a:t>
            </a:r>
          </a:p>
          <a:p>
            <a:pPr marL="742950" lvl="1" indent="-285750">
              <a:buFont typeface="Wingdings" panose="05000000000000000000" pitchFamily="2" charset="2"/>
              <a:buChar char="Ø"/>
            </a:pPr>
            <a:r>
              <a:rPr lang="en-US" sz="2100" dirty="0"/>
              <a:t>Puppet - A configuration management platform that is available both as an open source project and as a proprietary tool for enterprise companies. It is used for automating server management and other tasks. </a:t>
            </a:r>
          </a:p>
          <a:p>
            <a:pPr marL="742950" lvl="1" indent="-285750">
              <a:buFont typeface="Wingdings" panose="05000000000000000000" pitchFamily="2" charset="2"/>
              <a:buChar char="Ø"/>
            </a:pPr>
            <a:endParaRPr lang="en-US" sz="2100" dirty="0"/>
          </a:p>
        </p:txBody>
      </p:sp>
    </p:spTree>
    <p:extLst>
      <p:ext uri="{BB962C8B-B14F-4D97-AF65-F5344CB8AC3E}">
        <p14:creationId xmlns:p14="http://schemas.microsoft.com/office/powerpoint/2010/main" val="465881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3" y="420248"/>
            <a:ext cx="10157127" cy="599605"/>
          </a:xfrm>
        </p:spPr>
        <p:txBody>
          <a:bodyPr/>
          <a:lstStyle/>
          <a:p>
            <a:r>
              <a:rPr lang="en-US" dirty="0"/>
              <a:t>Continuous Integration Tools for Continuous Delivery (cont.)</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21</a:t>
            </a:fld>
            <a:endParaRPr lang="uk-UA" dirty="0"/>
          </a:p>
        </p:txBody>
      </p:sp>
      <p:sp>
        <p:nvSpPr>
          <p:cNvPr id="5" name="Rectangle 4"/>
          <p:cNvSpPr/>
          <p:nvPr/>
        </p:nvSpPr>
        <p:spPr>
          <a:xfrm>
            <a:off x="486064" y="1151466"/>
            <a:ext cx="9755506" cy="5909310"/>
          </a:xfrm>
          <a:prstGeom prst="rect">
            <a:avLst/>
          </a:prstGeom>
        </p:spPr>
        <p:txBody>
          <a:bodyPr wrap="square">
            <a:spAutoFit/>
          </a:bodyPr>
          <a:lstStyle/>
          <a:p>
            <a:pPr marL="285750" indent="-285750">
              <a:buFont typeface="Wingdings" panose="05000000000000000000" pitchFamily="2" charset="2"/>
              <a:buChar char="Ø"/>
            </a:pPr>
            <a:r>
              <a:rPr lang="en-US" sz="2100" b="1" dirty="0"/>
              <a:t>Confirmation Management (cont.):</a:t>
            </a:r>
          </a:p>
          <a:p>
            <a:pPr marL="742950" lvl="1" indent="-285750">
              <a:buFont typeface="Wingdings" panose="05000000000000000000" pitchFamily="2" charset="2"/>
              <a:buChar char="Ø"/>
            </a:pPr>
            <a:r>
              <a:rPr lang="en-US" sz="2100" dirty="0"/>
              <a:t>Puppet - A configuration management platform that is available both as an open source project and as a proprietary tool for enterprise companies. It is used for automating server management and other tasks.</a:t>
            </a:r>
          </a:p>
          <a:p>
            <a:pPr marL="742950" lvl="1" indent="-285750">
              <a:buFont typeface="Wingdings" panose="05000000000000000000" pitchFamily="2" charset="2"/>
              <a:buChar char="Ø"/>
            </a:pPr>
            <a:r>
              <a:rPr lang="en-US" sz="2100" dirty="0"/>
              <a:t>Ansible - Ansible seamlessly unites workflow orchestration with configuration management, provisioning, and application deployment in one easy-to-use and deploy platform.</a:t>
            </a:r>
          </a:p>
          <a:p>
            <a:pPr marL="742950" lvl="1" indent="-285750">
              <a:buFont typeface="Wingdings" panose="05000000000000000000" pitchFamily="2" charset="2"/>
              <a:buChar char="Ø"/>
            </a:pPr>
            <a:r>
              <a:rPr lang="en-US" sz="2100" dirty="0"/>
              <a:t>Vagrant - It is a CM tool for building complete development environments. With an easy-to-use workflow and focus on automation, Vagrant lowers development environment setup time and increase development/production parity. </a:t>
            </a:r>
          </a:p>
          <a:p>
            <a:pPr marL="285750" indent="-285750">
              <a:buFont typeface="Wingdings" panose="05000000000000000000" pitchFamily="2" charset="2"/>
              <a:buChar char="Ø"/>
            </a:pPr>
            <a:r>
              <a:rPr lang="en-US" sz="2100" b="1" dirty="0"/>
              <a:t>Monitoring:</a:t>
            </a:r>
          </a:p>
          <a:p>
            <a:pPr marL="742950" lvl="1" indent="-285750">
              <a:buFont typeface="Wingdings" panose="05000000000000000000" pitchFamily="2" charset="2"/>
              <a:buChar char="Ø"/>
            </a:pPr>
            <a:r>
              <a:rPr lang="en-US" sz="2100" dirty="0" err="1"/>
              <a:t>Logstash</a:t>
            </a:r>
            <a:r>
              <a:rPr lang="en-US" sz="2100" dirty="0"/>
              <a:t> - An open source tool for managing logs and other event data from your systems.</a:t>
            </a:r>
          </a:p>
          <a:p>
            <a:pPr marL="742950" lvl="1" indent="-285750">
              <a:buFont typeface="Wingdings" panose="05000000000000000000" pitchFamily="2" charset="2"/>
              <a:buChar char="Ø"/>
            </a:pPr>
            <a:r>
              <a:rPr lang="en-US" sz="2100" dirty="0"/>
              <a:t>Nagios - A monitoring and alerting tool for applications, servers, switches, and services.</a:t>
            </a:r>
          </a:p>
          <a:p>
            <a:pPr marL="742950" lvl="1" indent="-285750">
              <a:buFont typeface="Wingdings" panose="05000000000000000000" pitchFamily="2" charset="2"/>
              <a:buChar char="Ø"/>
            </a:pPr>
            <a:r>
              <a:rPr lang="en-US" sz="2100" dirty="0"/>
              <a:t>Splunk - A tool for monitoring and visualizing data from your website, applications, servers, networks, and other devices.</a:t>
            </a:r>
          </a:p>
          <a:p>
            <a:pPr marL="742950" lvl="1" indent="-285750">
              <a:buFont typeface="Wingdings" panose="05000000000000000000" pitchFamily="2" charset="2"/>
              <a:buChar char="Ø"/>
            </a:pPr>
            <a:endParaRPr lang="en-US" sz="2100" dirty="0"/>
          </a:p>
        </p:txBody>
      </p:sp>
    </p:spTree>
    <p:extLst>
      <p:ext uri="{BB962C8B-B14F-4D97-AF65-F5344CB8AC3E}">
        <p14:creationId xmlns:p14="http://schemas.microsoft.com/office/powerpoint/2010/main" val="6930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3" y="420248"/>
            <a:ext cx="10157127" cy="599605"/>
          </a:xfrm>
        </p:spPr>
        <p:txBody>
          <a:bodyPr/>
          <a:lstStyle/>
          <a:p>
            <a:r>
              <a:rPr lang="en-US" dirty="0"/>
              <a:t>Continuous Integration Tools for Continuous Delivery (cont.)</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22</a:t>
            </a:fld>
            <a:endParaRPr lang="uk-UA" dirty="0"/>
          </a:p>
        </p:txBody>
      </p:sp>
      <p:sp>
        <p:nvSpPr>
          <p:cNvPr id="5" name="Rectangle 4"/>
          <p:cNvSpPr/>
          <p:nvPr/>
        </p:nvSpPr>
        <p:spPr>
          <a:xfrm>
            <a:off x="486064" y="1151466"/>
            <a:ext cx="9755506" cy="5586145"/>
          </a:xfrm>
          <a:prstGeom prst="rect">
            <a:avLst/>
          </a:prstGeom>
        </p:spPr>
        <p:txBody>
          <a:bodyPr wrap="square">
            <a:spAutoFit/>
          </a:bodyPr>
          <a:lstStyle/>
          <a:p>
            <a:pPr marL="285750" indent="-285750">
              <a:buFont typeface="Wingdings" panose="05000000000000000000" pitchFamily="2" charset="2"/>
              <a:buChar char="Ø"/>
            </a:pPr>
            <a:r>
              <a:rPr lang="en-US" sz="2100" b="1" dirty="0"/>
              <a:t>Orchestration:</a:t>
            </a:r>
          </a:p>
          <a:p>
            <a:pPr marL="742950" lvl="1" indent="-285750">
              <a:buFont typeface="Wingdings" panose="05000000000000000000" pitchFamily="2" charset="2"/>
              <a:buChar char="Ø"/>
            </a:pPr>
            <a:r>
              <a:rPr lang="en-US" sz="2100" dirty="0"/>
              <a:t>Chef - It is a tool written in Ruby and it is used for automating orchestration steps (extension to Chef. Chef-metal allows you to use the core Chef principles to manage other aspects of your infrastructure. For example, when using Amazon Web Services (AWS), we can manage core AWS components such as Elastic Load Balancers (ELBs), Simple Queue Service (SQS) queues, compute resources, and other components using chef-metal).</a:t>
            </a:r>
          </a:p>
          <a:p>
            <a:pPr marL="742950" lvl="1" indent="-285750">
              <a:buFont typeface="Wingdings" panose="05000000000000000000" pitchFamily="2" charset="2"/>
              <a:buChar char="Ø"/>
            </a:pPr>
            <a:r>
              <a:rPr lang="en-US" sz="2100" dirty="0"/>
              <a:t>Puppet - It facilitates automation of orchestration tasks.  Puppet Enterprise makes it possible to drive change and easily orchestrate ordered deployments across your infrastructure and applications. You can run phased, canary deployments exactly when you want and fully control the roll out of changes, whether to an isolated set of your infrastructure, a specific application, or your entire data center.</a:t>
            </a:r>
          </a:p>
          <a:p>
            <a:pPr marL="742950" lvl="1" indent="-285750">
              <a:buFont typeface="Wingdings" panose="05000000000000000000" pitchFamily="2" charset="2"/>
              <a:buChar char="Ø"/>
            </a:pPr>
            <a:r>
              <a:rPr lang="en-US" sz="2100" dirty="0"/>
              <a:t>Ansible - Ansible seamlessly unites workflow orchestration with provisioning and application deployment in one easy-to-use and deploy platform. The clear syntax and task based nature of the tool helps in automating the orchestration tasks effectively.</a:t>
            </a:r>
          </a:p>
        </p:txBody>
      </p:sp>
    </p:spTree>
    <p:extLst>
      <p:ext uri="{BB962C8B-B14F-4D97-AF65-F5344CB8AC3E}">
        <p14:creationId xmlns:p14="http://schemas.microsoft.com/office/powerpoint/2010/main" val="395384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3" y="420248"/>
            <a:ext cx="10157127" cy="599605"/>
          </a:xfrm>
        </p:spPr>
        <p:txBody>
          <a:bodyPr/>
          <a:lstStyle/>
          <a:p>
            <a:r>
              <a:rPr lang="en-US" dirty="0"/>
              <a:t>Continuous Integration Tools for Continuous Delivery (cont.)</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23</a:t>
            </a:fld>
            <a:endParaRPr lang="uk-UA" dirty="0"/>
          </a:p>
        </p:txBody>
      </p:sp>
      <p:sp>
        <p:nvSpPr>
          <p:cNvPr id="5" name="Rectangle 4"/>
          <p:cNvSpPr/>
          <p:nvPr/>
        </p:nvSpPr>
        <p:spPr>
          <a:xfrm>
            <a:off x="486064" y="1151466"/>
            <a:ext cx="9755506" cy="3647152"/>
          </a:xfrm>
          <a:prstGeom prst="rect">
            <a:avLst/>
          </a:prstGeom>
        </p:spPr>
        <p:txBody>
          <a:bodyPr wrap="square">
            <a:spAutoFit/>
          </a:bodyPr>
          <a:lstStyle/>
          <a:p>
            <a:pPr marL="285750" indent="-285750">
              <a:buFont typeface="Wingdings" panose="05000000000000000000" pitchFamily="2" charset="2"/>
              <a:buChar char="Ø"/>
            </a:pPr>
            <a:r>
              <a:rPr lang="en-US" sz="2100" b="1" dirty="0"/>
              <a:t>Dashboards:</a:t>
            </a:r>
          </a:p>
          <a:p>
            <a:pPr marL="742950" lvl="1" indent="-285750">
              <a:buFont typeface="Wingdings" panose="05000000000000000000" pitchFamily="2" charset="2"/>
              <a:buChar char="Ø"/>
            </a:pPr>
            <a:r>
              <a:rPr lang="en-US" sz="2100" dirty="0"/>
              <a:t>Jenkins - An open source continuous integration tool with automated continuous build and monitoring of externally-run jobs (e.g. </a:t>
            </a:r>
            <a:r>
              <a:rPr lang="en-US" sz="2100" dirty="0" err="1"/>
              <a:t>cron</a:t>
            </a:r>
            <a:r>
              <a:rPr lang="en-US" sz="2100" dirty="0"/>
              <a:t> jobs). The dashboard displays the status and progress of each job. Various plugins are available to create good dashboards using the tool. </a:t>
            </a:r>
          </a:p>
          <a:p>
            <a:pPr marL="742950" lvl="1" indent="-285750">
              <a:buFont typeface="Wingdings" panose="05000000000000000000" pitchFamily="2" charset="2"/>
              <a:buChar char="Ø"/>
            </a:pPr>
            <a:r>
              <a:rPr lang="en-US" sz="2100" dirty="0"/>
              <a:t>Bamboo - A proprietary tool that runs builds and tests. The dashboard is the Bamboo home page which shows Bamboo's agents and build queue, showing which plans Bamboo is currently building and which plans are waiting to be built and other information. </a:t>
            </a:r>
          </a:p>
          <a:p>
            <a:pPr marL="742950" lvl="1" indent="-285750">
              <a:buFont typeface="Wingdings" panose="05000000000000000000" pitchFamily="2" charset="2"/>
              <a:buChar char="Ø"/>
            </a:pPr>
            <a:r>
              <a:rPr lang="en-US" sz="2100" dirty="0"/>
              <a:t>Go - An open source continuous integration tool and which has dashboards that communicate the status of the environment. </a:t>
            </a:r>
          </a:p>
        </p:txBody>
      </p:sp>
    </p:spTree>
    <p:extLst>
      <p:ext uri="{BB962C8B-B14F-4D97-AF65-F5344CB8AC3E}">
        <p14:creationId xmlns:p14="http://schemas.microsoft.com/office/powerpoint/2010/main" val="1238741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CONFIDENTIAL AND PROPRIETARY INFORMATION. © 2016 SOGETI USA LLC</a:t>
            </a:r>
          </a:p>
        </p:txBody>
      </p:sp>
      <p:sp>
        <p:nvSpPr>
          <p:cNvPr id="3" name="Slide Number Placeholder 2"/>
          <p:cNvSpPr>
            <a:spLocks noGrp="1"/>
          </p:cNvSpPr>
          <p:nvPr>
            <p:ph type="sldNum" sz="quarter" idx="11"/>
          </p:nvPr>
        </p:nvSpPr>
        <p:spPr/>
        <p:txBody>
          <a:bodyPr/>
          <a:lstStyle/>
          <a:p>
            <a:fld id="{89B52C92-7CC8-4344-907B-65DD82B95168}" type="slidenum">
              <a:rPr lang="uk-UA" smtClean="0"/>
              <a:pPr/>
              <a:t>24</a:t>
            </a:fld>
            <a:endParaRPr lang="uk-UA" dirty="0"/>
          </a:p>
        </p:txBody>
      </p:sp>
      <p:sp>
        <p:nvSpPr>
          <p:cNvPr id="4" name="Title 3"/>
          <p:cNvSpPr>
            <a:spLocks noGrp="1"/>
          </p:cNvSpPr>
          <p:nvPr>
            <p:ph type="title"/>
          </p:nvPr>
        </p:nvSpPr>
        <p:spPr/>
        <p:txBody>
          <a:bodyPr/>
          <a:lstStyle/>
          <a:p>
            <a:r>
              <a:rPr lang="en-US" dirty="0"/>
              <a:t>THANK YOU</a:t>
            </a: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6234" y="5139267"/>
            <a:ext cx="3138863" cy="719667"/>
          </a:xfrm>
          <a:prstGeom prst="rect">
            <a:avLst/>
          </a:prstGeom>
        </p:spPr>
      </p:pic>
    </p:spTree>
    <p:extLst>
      <p:ext uri="{BB962C8B-B14F-4D97-AF65-F5344CB8AC3E}">
        <p14:creationId xmlns:p14="http://schemas.microsoft.com/office/powerpoint/2010/main" val="3777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3</a:t>
            </a:fld>
            <a:endParaRPr lang="uk-UA" dirty="0"/>
          </a:p>
        </p:txBody>
      </p:sp>
      <p:sp>
        <p:nvSpPr>
          <p:cNvPr id="40" name="Rectangle 39"/>
          <p:cNvSpPr/>
          <p:nvPr/>
        </p:nvSpPr>
        <p:spPr>
          <a:xfrm>
            <a:off x="485774" y="1151466"/>
            <a:ext cx="9755506" cy="4770537"/>
          </a:xfrm>
          <a:prstGeom prst="rect">
            <a:avLst/>
          </a:prstGeom>
        </p:spPr>
        <p:txBody>
          <a:bodyPr wrap="square">
            <a:spAutoFit/>
          </a:bodyPr>
          <a:lstStyle/>
          <a:p>
            <a:pPr marL="285750" indent="-285750">
              <a:buFont typeface="Wingdings" panose="05000000000000000000" pitchFamily="2" charset="2"/>
              <a:buChar char="Ø"/>
            </a:pPr>
            <a:r>
              <a:rPr lang="en-US" sz="1600" dirty="0"/>
              <a:t>A Disciplined Agile Approach</a:t>
            </a:r>
          </a:p>
          <a:p>
            <a:pPr marL="285750" indent="-285750">
              <a:buFont typeface="Wingdings" panose="05000000000000000000" pitchFamily="2" charset="2"/>
              <a:buChar char="Ø"/>
            </a:pPr>
            <a:r>
              <a:rPr lang="en-US" sz="1600" dirty="0"/>
              <a:t>Test Disciplines in Agile</a:t>
            </a:r>
          </a:p>
          <a:p>
            <a:pPr marL="742950" lvl="1" indent="-285750">
              <a:buFont typeface="Wingdings" panose="05000000000000000000" pitchFamily="2" charset="2"/>
              <a:buChar char="Ø"/>
            </a:pPr>
            <a:r>
              <a:rPr lang="en-US" sz="1600" dirty="0"/>
              <a:t>Manual (Interactive)</a:t>
            </a:r>
          </a:p>
          <a:p>
            <a:pPr marL="742950" lvl="1" indent="-285750">
              <a:buFont typeface="Wingdings" panose="05000000000000000000" pitchFamily="2" charset="2"/>
              <a:buChar char="Ø"/>
            </a:pPr>
            <a:r>
              <a:rPr lang="en-US" sz="1600" dirty="0"/>
              <a:t>Test Automation </a:t>
            </a:r>
          </a:p>
          <a:p>
            <a:pPr marL="285750" indent="-285750">
              <a:buFont typeface="Wingdings" panose="05000000000000000000" pitchFamily="2" charset="2"/>
              <a:buChar char="Ø"/>
            </a:pPr>
            <a:r>
              <a:rPr lang="en-US" sz="1600" dirty="0"/>
              <a:t>Inverted Test Automation Pyramid (Snow Cone)</a:t>
            </a:r>
          </a:p>
          <a:p>
            <a:pPr marL="285750" indent="-285750">
              <a:buFont typeface="Wingdings" panose="05000000000000000000" pitchFamily="2" charset="2"/>
              <a:buChar char="Ø"/>
            </a:pPr>
            <a:r>
              <a:rPr lang="en-US" sz="1600" dirty="0"/>
              <a:t>Test Automation Pyramid (Detailed)</a:t>
            </a:r>
          </a:p>
          <a:p>
            <a:pPr marL="285750" indent="-285750">
              <a:buFont typeface="Wingdings" panose="05000000000000000000" pitchFamily="2" charset="2"/>
              <a:buChar char="Ø"/>
            </a:pPr>
            <a:r>
              <a:rPr lang="en-US" sz="1600" dirty="0"/>
              <a:t>Agile Testing Quadrants</a:t>
            </a:r>
          </a:p>
          <a:p>
            <a:pPr marL="742950" lvl="1" indent="-285750">
              <a:buFont typeface="Wingdings" panose="05000000000000000000" pitchFamily="2" charset="2"/>
              <a:buChar char="Ø"/>
            </a:pPr>
            <a:r>
              <a:rPr lang="en-US" sz="1600" dirty="0"/>
              <a:t>Agile Testing Quadrant 1 Explained</a:t>
            </a:r>
          </a:p>
          <a:p>
            <a:pPr marL="742950" lvl="1" indent="-285750">
              <a:buFont typeface="Wingdings" panose="05000000000000000000" pitchFamily="2" charset="2"/>
              <a:buChar char="Ø"/>
            </a:pPr>
            <a:r>
              <a:rPr lang="en-US" sz="1600" dirty="0"/>
              <a:t>Agile Testing Quadrant 2 Explained</a:t>
            </a:r>
          </a:p>
          <a:p>
            <a:pPr marL="742950" lvl="1" indent="-285750">
              <a:buFont typeface="Wingdings" panose="05000000000000000000" pitchFamily="2" charset="2"/>
              <a:buChar char="Ø"/>
            </a:pPr>
            <a:r>
              <a:rPr lang="en-US" sz="1600" dirty="0"/>
              <a:t>Agile Testing Quadrant 3 Explained</a:t>
            </a:r>
          </a:p>
          <a:p>
            <a:pPr marL="742950" lvl="1" indent="-285750">
              <a:buFont typeface="Wingdings" panose="05000000000000000000" pitchFamily="2" charset="2"/>
              <a:buChar char="Ø"/>
            </a:pPr>
            <a:r>
              <a:rPr lang="en-US" sz="1600" dirty="0"/>
              <a:t>Agile Testing Quadrant 4 Explained</a:t>
            </a:r>
          </a:p>
          <a:p>
            <a:pPr marL="285750" indent="-285750">
              <a:buFont typeface="Wingdings" panose="05000000000000000000" pitchFamily="2" charset="2"/>
              <a:buChar char="Ø"/>
            </a:pPr>
            <a:r>
              <a:rPr lang="en-US" sz="1600" dirty="0"/>
              <a:t>Sprint and Sprint + 1 Automation</a:t>
            </a:r>
          </a:p>
          <a:p>
            <a:pPr marL="285750" indent="-285750">
              <a:buFont typeface="Wingdings" panose="05000000000000000000" pitchFamily="2" charset="2"/>
              <a:buChar char="Ø"/>
            </a:pPr>
            <a:r>
              <a:rPr lang="en-US" sz="1600" dirty="0"/>
              <a:t>Sprint + 1 Landscape</a:t>
            </a:r>
          </a:p>
          <a:p>
            <a:pPr marL="285750" indent="-285750">
              <a:buFont typeface="Wingdings" panose="05000000000000000000" pitchFamily="2" charset="2"/>
              <a:buChar char="Ø"/>
            </a:pPr>
            <a:r>
              <a:rPr lang="en-US" sz="1600" dirty="0"/>
              <a:t>Hardening Sprint</a:t>
            </a:r>
          </a:p>
          <a:p>
            <a:pPr marL="285750" indent="-285750">
              <a:buFont typeface="Wingdings" panose="05000000000000000000" pitchFamily="2" charset="2"/>
              <a:buChar char="Ø"/>
            </a:pPr>
            <a:r>
              <a:rPr lang="en-US" sz="1600" dirty="0"/>
              <a:t>Continuous Integration &amp; Delivery (DevOps)</a:t>
            </a:r>
          </a:p>
          <a:p>
            <a:pPr marL="742950" lvl="1" indent="-285750">
              <a:buFont typeface="Wingdings" panose="05000000000000000000" pitchFamily="2" charset="2"/>
              <a:buChar char="Ø"/>
            </a:pPr>
            <a:r>
              <a:rPr lang="en-US" sz="1600" dirty="0"/>
              <a:t>Continuous Delivery Testing Environment</a:t>
            </a:r>
          </a:p>
          <a:p>
            <a:pPr marL="742950" lvl="1" indent="-285750">
              <a:buFont typeface="Wingdings" panose="05000000000000000000" pitchFamily="2" charset="2"/>
              <a:buChar char="Ø"/>
            </a:pPr>
            <a:r>
              <a:rPr lang="en-US" sz="1600" dirty="0"/>
              <a:t>CI/CD tools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p:txBody>
      </p:sp>
    </p:spTree>
    <p:extLst>
      <p:ext uri="{BB962C8B-B14F-4D97-AF65-F5344CB8AC3E}">
        <p14:creationId xmlns:p14="http://schemas.microsoft.com/office/powerpoint/2010/main" val="179042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Disciplined Agile Approach</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4</a:t>
            </a:fld>
            <a:endParaRPr lang="uk-UA" dirty="0"/>
          </a:p>
        </p:txBody>
      </p:sp>
      <p:grpSp>
        <p:nvGrpSpPr>
          <p:cNvPr id="10" name="Group 9"/>
          <p:cNvGrpSpPr/>
          <p:nvPr/>
        </p:nvGrpSpPr>
        <p:grpSpPr>
          <a:xfrm>
            <a:off x="678730" y="1019853"/>
            <a:ext cx="10539167" cy="4739924"/>
            <a:chOff x="2744365" y="2951871"/>
            <a:chExt cx="7439959" cy="2266037"/>
          </a:xfrm>
        </p:grpSpPr>
        <p:pic>
          <p:nvPicPr>
            <p:cNvPr id="11" name="Picture 12">
              <a:hlinkClick r:id="rId2" action="ppaction://hlinksldjump"/>
            </p:cNvPr>
            <p:cNvPicPr>
              <a:picLocks noChangeAspect="1" noChangeArrowheads="1"/>
            </p:cNvPicPr>
            <p:nvPr/>
          </p:nvPicPr>
          <p:blipFill>
            <a:blip r:embed="rId3" cstate="print"/>
            <a:srcRect/>
            <a:stretch>
              <a:fillRect/>
            </a:stretch>
          </p:blipFill>
          <p:spPr bwMode="auto">
            <a:xfrm>
              <a:off x="4730220" y="4160351"/>
              <a:ext cx="1591694" cy="938016"/>
            </a:xfrm>
            <a:prstGeom prst="rect">
              <a:avLst/>
            </a:prstGeom>
            <a:noFill/>
            <a:ln w="9525">
              <a:noFill/>
              <a:miter lim="800000"/>
              <a:headEnd/>
              <a:tailEnd/>
            </a:ln>
            <a:effectLst>
              <a:outerShdw blurRad="50800" dist="50800" dir="5400000" algn="ctr" rotWithShape="0">
                <a:schemeClr val="bg1">
                  <a:lumMod val="95000"/>
                </a:schemeClr>
              </a:outerShdw>
            </a:effectLst>
            <a:scene3d>
              <a:camera prst="orthographicFront"/>
              <a:lightRig rig="threePt" dir="t"/>
            </a:scene3d>
            <a:sp3d extrusionH="76200" prstMaterial="metal">
              <a:extrusionClr>
                <a:schemeClr val="accent2"/>
              </a:extrusionClr>
            </a:sp3d>
          </p:spPr>
        </p:pic>
        <p:sp>
          <p:nvSpPr>
            <p:cNvPr id="12" name="TextBox 11"/>
            <p:cNvSpPr txBox="1"/>
            <p:nvPr/>
          </p:nvSpPr>
          <p:spPr>
            <a:xfrm>
              <a:off x="2826847" y="3740020"/>
              <a:ext cx="574477" cy="168943"/>
            </a:xfrm>
            <a:prstGeom prst="rect">
              <a:avLst/>
            </a:prstGeom>
            <a:noFill/>
          </p:spPr>
          <p:txBody>
            <a:bodyPr wrap="square" rtlCol="0">
              <a:spAutoFit/>
            </a:bodyPr>
            <a:lstStyle/>
            <a:p>
              <a:r>
                <a:rPr lang="en-US" sz="1100" b="1" i="1">
                  <a:solidFill>
                    <a:srgbClr val="000000"/>
                  </a:solidFill>
                </a:rPr>
                <a:t>Vision</a:t>
              </a:r>
            </a:p>
          </p:txBody>
        </p:sp>
        <p:grpSp>
          <p:nvGrpSpPr>
            <p:cNvPr id="13" name="Group 12"/>
            <p:cNvGrpSpPr/>
            <p:nvPr/>
          </p:nvGrpSpPr>
          <p:grpSpPr>
            <a:xfrm>
              <a:off x="3725755" y="3856798"/>
              <a:ext cx="958852" cy="1052039"/>
              <a:chOff x="6297139" y="2595143"/>
              <a:chExt cx="2414125" cy="2727000"/>
            </a:xfrm>
          </p:grpSpPr>
          <p:pic>
            <p:nvPicPr>
              <p:cNvPr id="3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7139" y="3854918"/>
                <a:ext cx="11811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9014" y="2595143"/>
                <a:ext cx="11525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30164" y="3864818"/>
                <a:ext cx="11811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42039" y="2605043"/>
                <a:ext cx="11525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6718" y="3858980"/>
              <a:ext cx="552432" cy="62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16657" y="4665176"/>
              <a:ext cx="555972" cy="30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587805" y="4842165"/>
              <a:ext cx="1329735" cy="278260"/>
            </a:xfrm>
            <a:prstGeom prst="rect">
              <a:avLst/>
            </a:prstGeom>
            <a:noFill/>
          </p:spPr>
          <p:txBody>
            <a:bodyPr wrap="square" rtlCol="0">
              <a:spAutoFit/>
            </a:bodyPr>
            <a:lstStyle/>
            <a:p>
              <a:pPr algn="ctr"/>
              <a:r>
                <a:rPr lang="en-US" sz="1100" b="1" i="1">
                  <a:solidFill>
                    <a:srgbClr val="000000"/>
                  </a:solidFill>
                </a:rPr>
                <a:t>Product Backlog</a:t>
              </a:r>
            </a:p>
            <a:p>
              <a:pPr algn="ctr"/>
              <a:r>
                <a:rPr lang="en-US" sz="1100" b="1" i="1">
                  <a:solidFill>
                    <a:srgbClr val="000000"/>
                  </a:solidFill>
                </a:rPr>
                <a:t>(JIRA)</a:t>
              </a:r>
            </a:p>
          </p:txBody>
        </p:sp>
        <p:sp>
          <p:nvSpPr>
            <p:cNvPr id="17" name="TextBox 16"/>
            <p:cNvSpPr txBox="1"/>
            <p:nvPr/>
          </p:nvSpPr>
          <p:spPr>
            <a:xfrm>
              <a:off x="6351008" y="4689314"/>
              <a:ext cx="1165480" cy="168943"/>
            </a:xfrm>
            <a:prstGeom prst="rect">
              <a:avLst/>
            </a:prstGeom>
            <a:noFill/>
          </p:spPr>
          <p:txBody>
            <a:bodyPr wrap="square" rtlCol="0">
              <a:spAutoFit/>
            </a:bodyPr>
            <a:lstStyle/>
            <a:p>
              <a:r>
                <a:rPr lang="en-US" sz="1100" b="1" i="1">
                  <a:solidFill>
                    <a:srgbClr val="000000"/>
                  </a:solidFill>
                </a:rPr>
                <a:t>Sprint Planning</a:t>
              </a:r>
            </a:p>
          </p:txBody>
        </p:sp>
        <p:sp>
          <p:nvSpPr>
            <p:cNvPr id="18" name="TextBox 17"/>
            <p:cNvSpPr txBox="1"/>
            <p:nvPr/>
          </p:nvSpPr>
          <p:spPr>
            <a:xfrm>
              <a:off x="6530568" y="3202935"/>
              <a:ext cx="732560" cy="168943"/>
            </a:xfrm>
            <a:prstGeom prst="rect">
              <a:avLst/>
            </a:prstGeom>
            <a:noFill/>
          </p:spPr>
          <p:txBody>
            <a:bodyPr wrap="square" rtlCol="0">
              <a:spAutoFit/>
            </a:bodyPr>
            <a:lstStyle/>
            <a:p>
              <a:r>
                <a:rPr lang="en-US" sz="1100" b="1" u="sng">
                  <a:solidFill>
                    <a:srgbClr val="000000"/>
                  </a:solidFill>
                </a:rPr>
                <a:t>Daily Scrum</a:t>
              </a:r>
            </a:p>
          </p:txBody>
        </p:sp>
        <p:sp>
          <p:nvSpPr>
            <p:cNvPr id="19" name="TextBox 18"/>
            <p:cNvSpPr txBox="1"/>
            <p:nvPr/>
          </p:nvSpPr>
          <p:spPr>
            <a:xfrm>
              <a:off x="6895092" y="3826706"/>
              <a:ext cx="851921" cy="168943"/>
            </a:xfrm>
            <a:prstGeom prst="rect">
              <a:avLst/>
            </a:prstGeom>
            <a:noFill/>
          </p:spPr>
          <p:txBody>
            <a:bodyPr wrap="square" rtlCol="0">
              <a:spAutoFit/>
            </a:bodyPr>
            <a:lstStyle/>
            <a:p>
              <a:r>
                <a:rPr lang="en-US" sz="1100" b="1" i="1" u="sng">
                  <a:solidFill>
                    <a:srgbClr val="000000"/>
                  </a:solidFill>
                </a:rPr>
                <a:t>Sprint  Review </a:t>
              </a:r>
            </a:p>
          </p:txBody>
        </p:sp>
        <p:sp>
          <p:nvSpPr>
            <p:cNvPr id="20" name="TextBox 19"/>
            <p:cNvSpPr txBox="1"/>
            <p:nvPr/>
          </p:nvSpPr>
          <p:spPr>
            <a:xfrm>
              <a:off x="6832119" y="4155658"/>
              <a:ext cx="1037030" cy="261610"/>
            </a:xfrm>
            <a:prstGeom prst="rect">
              <a:avLst/>
            </a:prstGeom>
            <a:noFill/>
          </p:spPr>
          <p:txBody>
            <a:bodyPr wrap="square" rtlCol="0">
              <a:spAutoFit/>
            </a:bodyPr>
            <a:lstStyle/>
            <a:p>
              <a:r>
                <a:rPr lang="en-US" sz="1100" b="1" i="1" u="sng">
                  <a:solidFill>
                    <a:srgbClr val="000000"/>
                  </a:solidFill>
                </a:rPr>
                <a:t>Retrospective</a:t>
              </a:r>
              <a:endParaRPr lang="en-US" sz="1100" i="1" u="sng">
                <a:solidFill>
                  <a:srgbClr val="000000"/>
                </a:solidFill>
              </a:endParaRPr>
            </a:p>
          </p:txBody>
        </p:sp>
        <p:sp>
          <p:nvSpPr>
            <p:cNvPr id="21" name="TextBox 20"/>
            <p:cNvSpPr txBox="1"/>
            <p:nvPr/>
          </p:nvSpPr>
          <p:spPr>
            <a:xfrm>
              <a:off x="7837020" y="3256796"/>
              <a:ext cx="1202619" cy="261610"/>
            </a:xfrm>
            <a:prstGeom prst="rect">
              <a:avLst/>
            </a:prstGeom>
            <a:noFill/>
          </p:spPr>
          <p:txBody>
            <a:bodyPr wrap="square" rtlCol="0">
              <a:spAutoFit/>
            </a:bodyPr>
            <a:lstStyle/>
            <a:p>
              <a:r>
                <a:rPr lang="en-US" sz="1100" b="1">
                  <a:solidFill>
                    <a:srgbClr val="000000"/>
                  </a:solidFill>
                </a:rPr>
                <a:t>Sprint (Iterative)</a:t>
              </a:r>
            </a:p>
          </p:txBody>
        </p:sp>
        <p:grpSp>
          <p:nvGrpSpPr>
            <p:cNvPr id="22" name="Group 21"/>
            <p:cNvGrpSpPr/>
            <p:nvPr/>
          </p:nvGrpSpPr>
          <p:grpSpPr>
            <a:xfrm>
              <a:off x="2744365" y="3848795"/>
              <a:ext cx="1002013" cy="1300660"/>
              <a:chOff x="6291923" y="2067054"/>
              <a:chExt cx="1384784" cy="1455810"/>
            </a:xfrm>
          </p:grpSpPr>
          <p:grpSp>
            <p:nvGrpSpPr>
              <p:cNvPr id="32" name="Group 52"/>
              <p:cNvGrpSpPr/>
              <p:nvPr/>
            </p:nvGrpSpPr>
            <p:grpSpPr>
              <a:xfrm>
                <a:off x="6331115" y="2179674"/>
                <a:ext cx="1345592" cy="1343190"/>
                <a:chOff x="6905272" y="1818170"/>
                <a:chExt cx="1848986" cy="1896080"/>
              </a:xfrm>
            </p:grpSpPr>
            <p:pic>
              <p:nvPicPr>
                <p:cNvPr id="34" name="Picture 2" descr="C:\Documents and Settings\jwolcott\Local Settings\Temporary Internet Files\Content.IE5\AA3O1OVU\MC900056736[1].wmf"/>
                <p:cNvPicPr>
                  <a:picLocks noChangeAspect="1" noChangeArrowheads="1"/>
                </p:cNvPicPr>
                <p:nvPr/>
              </p:nvPicPr>
              <p:blipFill>
                <a:blip r:embed="rId9" cstate="print"/>
                <a:srcRect/>
                <a:stretch>
                  <a:fillRect/>
                </a:stretch>
              </p:blipFill>
              <p:spPr bwMode="auto">
                <a:xfrm>
                  <a:off x="6905272" y="1889108"/>
                  <a:ext cx="1351483" cy="1825142"/>
                </a:xfrm>
                <a:prstGeom prst="rect">
                  <a:avLst/>
                </a:prstGeom>
                <a:noFill/>
              </p:spPr>
            </p:pic>
            <p:pic>
              <p:nvPicPr>
                <p:cNvPr id="35" name="Picture 3" descr="C:\Documents and Settings\jwolcott\Local Settings\Temporary Internet Files\Content.IE5\3HWQS0ZJ\MC900334794[1].wmf"/>
                <p:cNvPicPr>
                  <a:picLocks noChangeAspect="1" noChangeArrowheads="1"/>
                </p:cNvPicPr>
                <p:nvPr/>
              </p:nvPicPr>
              <p:blipFill>
                <a:blip r:embed="rId10" cstate="print"/>
                <a:srcRect/>
                <a:stretch>
                  <a:fillRect/>
                </a:stretch>
              </p:blipFill>
              <p:spPr bwMode="auto">
                <a:xfrm>
                  <a:off x="7731579" y="1818170"/>
                  <a:ext cx="1022679" cy="1036674"/>
                </a:xfrm>
                <a:prstGeom prst="rect">
                  <a:avLst/>
                </a:prstGeom>
                <a:noFill/>
              </p:spPr>
            </p:pic>
          </p:grpSp>
          <p:pic>
            <p:nvPicPr>
              <p:cNvPr id="33" name="Picture 5" descr="C:\Documents and Settings\jwolcott\Local Settings\Temporary Internet Files\Content.IE5\3HWQS0ZJ\MC900048376[1].wmf"/>
              <p:cNvPicPr>
                <a:picLocks noChangeAspect="1" noChangeArrowheads="1"/>
              </p:cNvPicPr>
              <p:nvPr/>
            </p:nvPicPr>
            <p:blipFill>
              <a:blip r:embed="rId11" cstate="print"/>
              <a:srcRect/>
              <a:stretch>
                <a:fillRect/>
              </a:stretch>
            </p:blipFill>
            <p:spPr bwMode="auto">
              <a:xfrm rot="20706750">
                <a:off x="6291923" y="2067054"/>
                <a:ext cx="227982" cy="328061"/>
              </a:xfrm>
              <a:prstGeom prst="rect">
                <a:avLst/>
              </a:prstGeom>
              <a:noFill/>
            </p:spPr>
          </p:pic>
        </p:grpSp>
        <p:sp>
          <p:nvSpPr>
            <p:cNvPr id="23" name="TextBox 22"/>
            <p:cNvSpPr txBox="1"/>
            <p:nvPr/>
          </p:nvSpPr>
          <p:spPr>
            <a:xfrm>
              <a:off x="5053583" y="4234289"/>
              <a:ext cx="773780" cy="430887"/>
            </a:xfrm>
            <a:prstGeom prst="rect">
              <a:avLst/>
            </a:prstGeom>
            <a:noFill/>
          </p:spPr>
          <p:txBody>
            <a:bodyPr wrap="square" rtlCol="0">
              <a:spAutoFit/>
            </a:bodyPr>
            <a:lstStyle/>
            <a:p>
              <a:r>
                <a:rPr lang="en-US" sz="1100" b="1">
                  <a:solidFill>
                    <a:srgbClr val="000000"/>
                  </a:solidFill>
                </a:rPr>
                <a:t>Release Planning</a:t>
              </a:r>
            </a:p>
          </p:txBody>
        </p:sp>
        <p:grpSp>
          <p:nvGrpSpPr>
            <p:cNvPr id="24" name="Group 23"/>
            <p:cNvGrpSpPr/>
            <p:nvPr/>
          </p:nvGrpSpPr>
          <p:grpSpPr>
            <a:xfrm>
              <a:off x="9368579" y="4296774"/>
              <a:ext cx="815745" cy="884741"/>
              <a:chOff x="8135619" y="4315828"/>
              <a:chExt cx="1048212" cy="917128"/>
            </a:xfrm>
          </p:grpSpPr>
          <p:sp>
            <p:nvSpPr>
              <p:cNvPr id="30" name="TextBox 29"/>
              <p:cNvSpPr txBox="1"/>
              <p:nvPr/>
            </p:nvSpPr>
            <p:spPr>
              <a:xfrm>
                <a:off x="8313021" y="4961769"/>
                <a:ext cx="870810" cy="271187"/>
              </a:xfrm>
              <a:prstGeom prst="rect">
                <a:avLst/>
              </a:prstGeom>
              <a:noFill/>
            </p:spPr>
            <p:txBody>
              <a:bodyPr wrap="square" rtlCol="0">
                <a:spAutoFit/>
              </a:bodyPr>
              <a:lstStyle/>
              <a:p>
                <a:r>
                  <a:rPr lang="en-US" sz="1100" b="1">
                    <a:solidFill>
                      <a:srgbClr val="000000"/>
                    </a:solidFill>
                  </a:rPr>
                  <a:t>Product</a:t>
                </a:r>
              </a:p>
            </p:txBody>
          </p:sp>
          <p:pic>
            <p:nvPicPr>
              <p:cNvPr id="31" name="Picture 4" descr="C:\Documents and Settings\jwolcott\Local Settings\Temporary Internet Files\Content.IE5\3HWQS0ZJ\MC900334794[1].wmf"/>
              <p:cNvPicPr>
                <a:picLocks noChangeAspect="1" noChangeArrowheads="1"/>
              </p:cNvPicPr>
              <p:nvPr/>
            </p:nvPicPr>
            <p:blipFill>
              <a:blip r:embed="rId10" cstate="print"/>
              <a:srcRect/>
              <a:stretch>
                <a:fillRect/>
              </a:stretch>
            </p:blipFill>
            <p:spPr bwMode="auto">
              <a:xfrm>
                <a:off x="8135619" y="4315828"/>
                <a:ext cx="683378" cy="750583"/>
              </a:xfrm>
              <a:prstGeom prst="rect">
                <a:avLst/>
              </a:prstGeom>
              <a:noFill/>
            </p:spPr>
          </p:pic>
        </p:grpSp>
        <p:grpSp>
          <p:nvGrpSpPr>
            <p:cNvPr id="25" name="Group 24"/>
            <p:cNvGrpSpPr/>
            <p:nvPr/>
          </p:nvGrpSpPr>
          <p:grpSpPr>
            <a:xfrm>
              <a:off x="6205544" y="2951871"/>
              <a:ext cx="3055558" cy="2266037"/>
              <a:chOff x="2971732" y="-1049522"/>
              <a:chExt cx="2832100" cy="3007736"/>
            </a:xfrm>
          </p:grpSpPr>
          <p:pic>
            <p:nvPicPr>
              <p:cNvPr id="28" name="Picture 12"/>
              <p:cNvPicPr>
                <a:picLocks noChangeAspect="1" noChangeArrowheads="1"/>
              </p:cNvPicPr>
              <p:nvPr/>
            </p:nvPicPr>
            <p:blipFill>
              <a:blip r:embed="rId3" cstate="print"/>
              <a:srcRect/>
              <a:stretch>
                <a:fillRect/>
              </a:stretch>
            </p:blipFill>
            <p:spPr bwMode="auto">
              <a:xfrm>
                <a:off x="2971732" y="-416687"/>
                <a:ext cx="2832100" cy="2374901"/>
              </a:xfrm>
              <a:prstGeom prst="rect">
                <a:avLst/>
              </a:prstGeom>
              <a:noFill/>
              <a:ln w="9525">
                <a:noFill/>
                <a:miter lim="800000"/>
                <a:headEnd/>
                <a:tailEnd/>
              </a:ln>
            </p:spPr>
          </p:pic>
          <p:pic>
            <p:nvPicPr>
              <p:cNvPr id="29" name="Picture 38"/>
              <p:cNvPicPr>
                <a:picLocks noChangeAspect="1" noChangeArrowheads="1"/>
              </p:cNvPicPr>
              <p:nvPr/>
            </p:nvPicPr>
            <p:blipFill>
              <a:blip r:embed="rId12" cstate="print"/>
              <a:srcRect/>
              <a:stretch>
                <a:fillRect/>
              </a:stretch>
            </p:blipFill>
            <p:spPr bwMode="auto">
              <a:xfrm rot="20838579">
                <a:off x="3176974" y="-1049522"/>
                <a:ext cx="800405" cy="851119"/>
              </a:xfrm>
              <a:prstGeom prst="rect">
                <a:avLst/>
              </a:prstGeom>
              <a:noFill/>
              <a:ln w="9525">
                <a:noFill/>
                <a:miter lim="800000"/>
                <a:headEnd/>
                <a:tailEnd/>
              </a:ln>
            </p:spPr>
          </p:pic>
        </p:grpSp>
        <p:sp>
          <p:nvSpPr>
            <p:cNvPr id="26" name="TextBox 25"/>
            <p:cNvSpPr txBox="1"/>
            <p:nvPr/>
          </p:nvSpPr>
          <p:spPr>
            <a:xfrm>
              <a:off x="6191544" y="4468462"/>
              <a:ext cx="1202619" cy="168943"/>
            </a:xfrm>
            <a:prstGeom prst="rect">
              <a:avLst/>
            </a:prstGeom>
            <a:noFill/>
          </p:spPr>
          <p:txBody>
            <a:bodyPr wrap="square" rtlCol="0">
              <a:spAutoFit/>
            </a:bodyPr>
            <a:lstStyle/>
            <a:p>
              <a:r>
                <a:rPr lang="en-US" sz="1100" b="1">
                  <a:solidFill>
                    <a:srgbClr val="000000"/>
                  </a:solidFill>
                </a:rPr>
                <a:t>Deployable Increment</a:t>
              </a:r>
            </a:p>
          </p:txBody>
        </p:sp>
        <p:sp>
          <p:nvSpPr>
            <p:cNvPr id="27" name="TextBox 26"/>
            <p:cNvSpPr txBox="1"/>
            <p:nvPr/>
          </p:nvSpPr>
          <p:spPr>
            <a:xfrm>
              <a:off x="8782312" y="4488772"/>
              <a:ext cx="706492" cy="430887"/>
            </a:xfrm>
            <a:prstGeom prst="rect">
              <a:avLst/>
            </a:prstGeom>
            <a:noFill/>
          </p:spPr>
          <p:txBody>
            <a:bodyPr wrap="square" rtlCol="0">
              <a:spAutoFit/>
            </a:bodyPr>
            <a:lstStyle/>
            <a:p>
              <a:r>
                <a:rPr lang="en-US" sz="1100" b="1">
                  <a:solidFill>
                    <a:srgbClr val="000000"/>
                  </a:solidFill>
                </a:rPr>
                <a:t>Deploy </a:t>
              </a:r>
            </a:p>
            <a:p>
              <a:r>
                <a:rPr lang="en-US" sz="1100" b="1">
                  <a:solidFill>
                    <a:srgbClr val="000000"/>
                  </a:solidFill>
                </a:rPr>
                <a:t>Release</a:t>
              </a:r>
            </a:p>
          </p:txBody>
        </p:sp>
      </p:grpSp>
    </p:spTree>
    <p:extLst>
      <p:ext uri="{BB962C8B-B14F-4D97-AF65-F5344CB8AC3E}">
        <p14:creationId xmlns:p14="http://schemas.microsoft.com/office/powerpoint/2010/main" val="116381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Testing in Agile (Ideally)</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5</a:t>
            </a:fld>
            <a:endParaRPr lang="uk-UA" dirty="0"/>
          </a:p>
        </p:txBody>
      </p:sp>
      <p:sp>
        <p:nvSpPr>
          <p:cNvPr id="8" name="Rectangle 7"/>
          <p:cNvSpPr/>
          <p:nvPr/>
        </p:nvSpPr>
        <p:spPr>
          <a:xfrm>
            <a:off x="485774" y="1151466"/>
            <a:ext cx="9755506" cy="3108543"/>
          </a:xfrm>
          <a:prstGeom prst="rect">
            <a:avLst/>
          </a:prstGeom>
        </p:spPr>
        <p:txBody>
          <a:bodyPr wrap="square">
            <a:spAutoFit/>
          </a:bodyPr>
          <a:lstStyle/>
          <a:p>
            <a:pPr marL="285750" indent="-285750">
              <a:buFont typeface="Wingdings" panose="05000000000000000000" pitchFamily="2" charset="2"/>
              <a:buChar char="Ø"/>
            </a:pPr>
            <a:r>
              <a:rPr lang="en-US" sz="2800" dirty="0"/>
              <a:t>Should be minimized </a:t>
            </a:r>
          </a:p>
          <a:p>
            <a:pPr marL="285750" indent="-285750">
              <a:buFont typeface="Wingdings" panose="05000000000000000000" pitchFamily="2" charset="2"/>
              <a:buChar char="Ø"/>
            </a:pPr>
            <a:r>
              <a:rPr lang="en-US" sz="2800" dirty="0"/>
              <a:t>Works with Product Owner closely</a:t>
            </a:r>
          </a:p>
          <a:p>
            <a:pPr marL="285750" indent="-285750">
              <a:buFont typeface="Wingdings" panose="05000000000000000000" pitchFamily="2" charset="2"/>
              <a:buChar char="Ø"/>
            </a:pPr>
            <a:r>
              <a:rPr lang="en-US" sz="2800" dirty="0"/>
              <a:t>Works closely with the entire agile team</a:t>
            </a:r>
          </a:p>
          <a:p>
            <a:pPr marL="285750" indent="-285750">
              <a:buFont typeface="Wingdings" panose="05000000000000000000" pitchFamily="2" charset="2"/>
              <a:buChar char="Ø"/>
            </a:pPr>
            <a:r>
              <a:rPr lang="en-US" sz="2800" dirty="0"/>
              <a:t>Acts as a subject matter expert (SME)</a:t>
            </a:r>
          </a:p>
          <a:p>
            <a:pPr marL="285750" indent="-285750">
              <a:buFont typeface="Wingdings" panose="05000000000000000000" pitchFamily="2" charset="2"/>
              <a:buChar char="Ø"/>
            </a:pPr>
            <a:r>
              <a:rPr lang="en-US" sz="2800" dirty="0"/>
              <a:t>Logging defects</a:t>
            </a:r>
          </a:p>
          <a:p>
            <a:pPr marL="285750" indent="-285750">
              <a:buFont typeface="Wingdings" panose="05000000000000000000" pitchFamily="2" charset="2"/>
              <a:buChar char="Ø"/>
            </a:pPr>
            <a:r>
              <a:rPr lang="en-US" sz="2800" dirty="0"/>
              <a:t>Focus on exploratory testing (or should be)</a:t>
            </a:r>
          </a:p>
          <a:p>
            <a:pPr marL="285750" indent="-285750">
              <a:buFont typeface="Wingdings" panose="05000000000000000000" pitchFamily="2" charset="2"/>
              <a:buChar char="Ø"/>
            </a:pPr>
            <a:r>
              <a:rPr lang="en-US" sz="2800" dirty="0"/>
              <a:t>Assist Test Automation Engineers (e.g. data setup)</a:t>
            </a:r>
          </a:p>
        </p:txBody>
      </p:sp>
    </p:spTree>
    <p:extLst>
      <p:ext uri="{BB962C8B-B14F-4D97-AF65-F5344CB8AC3E}">
        <p14:creationId xmlns:p14="http://schemas.microsoft.com/office/powerpoint/2010/main" val="17370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Testing in Agile (Ideally)</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6</a:t>
            </a:fld>
            <a:endParaRPr lang="uk-UA" dirty="0"/>
          </a:p>
        </p:txBody>
      </p:sp>
      <p:sp>
        <p:nvSpPr>
          <p:cNvPr id="6" name="Rectangle 5"/>
          <p:cNvSpPr/>
          <p:nvPr/>
        </p:nvSpPr>
        <p:spPr>
          <a:xfrm>
            <a:off x="485774" y="1151466"/>
            <a:ext cx="9755506" cy="3539430"/>
          </a:xfrm>
          <a:prstGeom prst="rect">
            <a:avLst/>
          </a:prstGeom>
        </p:spPr>
        <p:txBody>
          <a:bodyPr wrap="square">
            <a:spAutoFit/>
          </a:bodyPr>
          <a:lstStyle/>
          <a:p>
            <a:pPr marL="285750" indent="-285750">
              <a:buFont typeface="Wingdings" panose="05000000000000000000" pitchFamily="2" charset="2"/>
              <a:buChar char="Ø"/>
            </a:pPr>
            <a:r>
              <a:rPr lang="en-US" sz="2800" dirty="0"/>
              <a:t>Should be maximized </a:t>
            </a:r>
          </a:p>
          <a:p>
            <a:pPr marL="285750" indent="-285750">
              <a:buFont typeface="Wingdings" panose="05000000000000000000" pitchFamily="2" charset="2"/>
              <a:buChar char="Ø"/>
            </a:pPr>
            <a:r>
              <a:rPr lang="en-US" sz="2800" dirty="0"/>
              <a:t>Works with Development closely</a:t>
            </a:r>
          </a:p>
          <a:p>
            <a:pPr marL="285750" indent="-285750">
              <a:buFont typeface="Wingdings" panose="05000000000000000000" pitchFamily="2" charset="2"/>
              <a:buChar char="Ø"/>
            </a:pPr>
            <a:r>
              <a:rPr lang="en-US" sz="2800" dirty="0"/>
              <a:t>Works closely with the entire agile team</a:t>
            </a:r>
          </a:p>
          <a:p>
            <a:pPr marL="285750" indent="-285750">
              <a:buFont typeface="Wingdings" panose="05000000000000000000" pitchFamily="2" charset="2"/>
              <a:buChar char="Ø"/>
            </a:pPr>
            <a:r>
              <a:rPr lang="en-US" sz="2800" dirty="0"/>
              <a:t>Acts as a subject matter expert (SME)</a:t>
            </a:r>
          </a:p>
          <a:p>
            <a:pPr marL="285750" indent="-285750">
              <a:buFont typeface="Wingdings" panose="05000000000000000000" pitchFamily="2" charset="2"/>
              <a:buChar char="Ø"/>
            </a:pPr>
            <a:r>
              <a:rPr lang="en-US" sz="2800" dirty="0"/>
              <a:t>Logging defects</a:t>
            </a:r>
          </a:p>
          <a:p>
            <a:pPr marL="285750" indent="-285750">
              <a:buFont typeface="Wingdings" panose="05000000000000000000" pitchFamily="2" charset="2"/>
              <a:buChar char="Ø"/>
            </a:pPr>
            <a:r>
              <a:rPr lang="en-US" sz="2800" dirty="0"/>
              <a:t>Focus build verification tests, smoke, in-sprint regression and release regression testing </a:t>
            </a:r>
          </a:p>
          <a:p>
            <a:pPr marL="285750" indent="-285750">
              <a:buFont typeface="Wingdings" panose="05000000000000000000" pitchFamily="2" charset="2"/>
              <a:buChar char="Ø"/>
            </a:pPr>
            <a:r>
              <a:rPr lang="en-US" sz="2800" dirty="0"/>
              <a:t>Reporting automation execution results</a:t>
            </a:r>
          </a:p>
        </p:txBody>
      </p:sp>
    </p:spTree>
    <p:extLst>
      <p:ext uri="{BB962C8B-B14F-4D97-AF65-F5344CB8AC3E}">
        <p14:creationId xmlns:p14="http://schemas.microsoft.com/office/powerpoint/2010/main" val="282088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Inverted Test Automation Pyramid (The Snow Cone)</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7</a:t>
            </a:fld>
            <a:endParaRPr lang="uk-UA" dirty="0"/>
          </a:p>
        </p:txBody>
      </p:sp>
      <p:pic>
        <p:nvPicPr>
          <p:cNvPr id="6" name="Picture 5" descr="A close up of a device&#10;&#10;Description generated with high confidence"/>
          <p:cNvPicPr>
            <a:picLocks noChangeAspect="1"/>
          </p:cNvPicPr>
          <p:nvPr/>
        </p:nvPicPr>
        <p:blipFill>
          <a:blip r:embed="rId2"/>
          <a:stretch>
            <a:fillRect/>
          </a:stretch>
        </p:blipFill>
        <p:spPr>
          <a:xfrm>
            <a:off x="2190307" y="1343024"/>
            <a:ext cx="7549115" cy="5249161"/>
          </a:xfrm>
          <a:prstGeom prst="rect">
            <a:avLst/>
          </a:prstGeom>
        </p:spPr>
      </p:pic>
      <p:pic>
        <p:nvPicPr>
          <p:cNvPr id="10" name="Picture 9"/>
          <p:cNvPicPr>
            <a:picLocks noChangeAspect="1"/>
          </p:cNvPicPr>
          <p:nvPr/>
        </p:nvPicPr>
        <p:blipFill>
          <a:blip r:embed="rId3"/>
          <a:stretch>
            <a:fillRect/>
          </a:stretch>
        </p:blipFill>
        <p:spPr>
          <a:xfrm>
            <a:off x="8686815" y="2094619"/>
            <a:ext cx="3218309" cy="2716619"/>
          </a:xfrm>
          <a:prstGeom prst="rect">
            <a:avLst/>
          </a:prstGeom>
        </p:spPr>
      </p:pic>
    </p:spTree>
    <p:extLst>
      <p:ext uri="{BB962C8B-B14F-4D97-AF65-F5344CB8AC3E}">
        <p14:creationId xmlns:p14="http://schemas.microsoft.com/office/powerpoint/2010/main" val="7873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 Pyramid (Detailed)</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8</a:t>
            </a:fld>
            <a:endParaRPr lang="uk-UA" dirty="0"/>
          </a:p>
        </p:txBody>
      </p:sp>
      <p:pic>
        <p:nvPicPr>
          <p:cNvPr id="6" name="Picture 5" descr="A picture containing text&#10;&#10;Description generated with very high confidence"/>
          <p:cNvPicPr>
            <a:picLocks noChangeAspect="1"/>
          </p:cNvPicPr>
          <p:nvPr/>
        </p:nvPicPr>
        <p:blipFill>
          <a:blip r:embed="rId2"/>
          <a:stretch>
            <a:fillRect/>
          </a:stretch>
        </p:blipFill>
        <p:spPr>
          <a:xfrm>
            <a:off x="2169042" y="1219200"/>
            <a:ext cx="8006315" cy="5275378"/>
          </a:xfrm>
          <a:prstGeom prst="rect">
            <a:avLst/>
          </a:prstGeom>
        </p:spPr>
      </p:pic>
    </p:spTree>
    <p:extLst>
      <p:ext uri="{BB962C8B-B14F-4D97-AF65-F5344CB8AC3E}">
        <p14:creationId xmlns:p14="http://schemas.microsoft.com/office/powerpoint/2010/main" val="394177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Testing Quadrants</a:t>
            </a:r>
          </a:p>
        </p:txBody>
      </p:sp>
      <p:sp>
        <p:nvSpPr>
          <p:cNvPr id="3" name="Footer Placeholder 2"/>
          <p:cNvSpPr>
            <a:spLocks noGrp="1"/>
          </p:cNvSpPr>
          <p:nvPr>
            <p:ph type="ftr" sz="quarter" idx="11"/>
          </p:nvPr>
        </p:nvSpPr>
        <p:spPr/>
        <p:txBody>
          <a:bodyPr/>
          <a:lstStyle/>
          <a:p>
            <a:r>
              <a:rPr lang="en-US" dirty="0"/>
              <a:t>CONFIDENTIAL AND PROPRIETARY INFORMATION. © 2016 SOGETI USA LLC</a:t>
            </a:r>
          </a:p>
        </p:txBody>
      </p:sp>
      <p:sp>
        <p:nvSpPr>
          <p:cNvPr id="4" name="Slide Number Placeholder 3"/>
          <p:cNvSpPr>
            <a:spLocks noGrp="1"/>
          </p:cNvSpPr>
          <p:nvPr>
            <p:ph type="sldNum" sz="quarter" idx="12"/>
          </p:nvPr>
        </p:nvSpPr>
        <p:spPr/>
        <p:txBody>
          <a:bodyPr/>
          <a:lstStyle/>
          <a:p>
            <a:fld id="{89B52C92-7CC8-4344-907B-65DD82B95168}" type="slidenum">
              <a:rPr lang="uk-UA" smtClean="0"/>
              <a:pPr/>
              <a:t>9</a:t>
            </a:fld>
            <a:endParaRPr lang="uk-UA" dirty="0"/>
          </a:p>
        </p:txBody>
      </p:sp>
      <p:pic>
        <p:nvPicPr>
          <p:cNvPr id="6" name="Picture 5" descr="A screenshot of text&#10;&#10;Description generated with high confidence"/>
          <p:cNvPicPr>
            <a:picLocks noChangeAspect="1"/>
          </p:cNvPicPr>
          <p:nvPr/>
        </p:nvPicPr>
        <p:blipFill>
          <a:blip r:embed="rId2"/>
          <a:stretch>
            <a:fillRect/>
          </a:stretch>
        </p:blipFill>
        <p:spPr>
          <a:xfrm>
            <a:off x="1488558" y="1104900"/>
            <a:ext cx="9728791" cy="5221472"/>
          </a:xfrm>
          <a:prstGeom prst="rect">
            <a:avLst/>
          </a:prstGeom>
        </p:spPr>
      </p:pic>
    </p:spTree>
    <p:extLst>
      <p:ext uri="{BB962C8B-B14F-4D97-AF65-F5344CB8AC3E}">
        <p14:creationId xmlns:p14="http://schemas.microsoft.com/office/powerpoint/2010/main" val="314291403"/>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FFFFFF"/>
      </a:dk2>
      <a:lt2>
        <a:srgbClr val="FFFFFF"/>
      </a:lt2>
      <a:accent1>
        <a:srgbClr val="FE4238"/>
      </a:accent1>
      <a:accent2>
        <a:srgbClr val="FE4238"/>
      </a:accent2>
      <a:accent3>
        <a:srgbClr val="A5A5A5"/>
      </a:accent3>
      <a:accent4>
        <a:srgbClr val="000000"/>
      </a:accent4>
      <a:accent5>
        <a:srgbClr val="424242"/>
      </a:accent5>
      <a:accent6>
        <a:srgbClr val="FE4238"/>
      </a:accent6>
      <a:hlink>
        <a:srgbClr val="0563C1"/>
      </a:hlink>
      <a:folHlink>
        <a:srgbClr val="0000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06c_t26 xmlns="ed47bbab-b09a-4867-9cc8-822810372884" xsi:nil="true"/>
    <ee8i xmlns="ed47bbab-b09a-4867-9cc8-822810372884" xsi:nil="true"/>
    <_x0076_fr3 xmlns="ed47bbab-b09a-4867-9cc8-822810372884">PowerPoint Templates</_x0076_fr3>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6AB96B62409E943A251151442E79E37" ma:contentTypeVersion="7" ma:contentTypeDescription="Create a new document." ma:contentTypeScope="" ma:versionID="e1d68ac7fc0bb227c967ab1fe709c465">
  <xsd:schema xmlns:xsd="http://www.w3.org/2001/XMLSchema" xmlns:xs="http://www.w3.org/2001/XMLSchema" xmlns:p="http://schemas.microsoft.com/office/2006/metadata/properties" xmlns:ns2="ed47bbab-b09a-4867-9cc8-822810372884" xmlns:ns3="13120455-2310-49fb-9bfa-c59133a739e4" targetNamespace="http://schemas.microsoft.com/office/2006/metadata/properties" ma:root="true" ma:fieldsID="03ecfa872ca8eef5d7bdf8e2a6c7865d" ns2:_="" ns3:_="">
    <xsd:import namespace="ed47bbab-b09a-4867-9cc8-822810372884"/>
    <xsd:import namespace="13120455-2310-49fb-9bfa-c59133a739e4"/>
    <xsd:element name="properties">
      <xsd:complexType>
        <xsd:sequence>
          <xsd:element name="documentManagement">
            <xsd:complexType>
              <xsd:all>
                <xsd:element ref="ns2:ee8i" minOccurs="0"/>
                <xsd:element ref="ns2:_x006c_t26" minOccurs="0"/>
                <xsd:element ref="ns2:_x0076_fr3"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47bbab-b09a-4867-9cc8-822810372884" elementFormDefault="qualified">
    <xsd:import namespace="http://schemas.microsoft.com/office/2006/documentManagement/types"/>
    <xsd:import namespace="http://schemas.microsoft.com/office/infopath/2007/PartnerControls"/>
    <xsd:element name="ee8i" ma:index="8" nillable="true" ma:displayName="Topic" ma:internalName="ee8i">
      <xsd:simpleType>
        <xsd:restriction base="dms:Text"/>
      </xsd:simpleType>
    </xsd:element>
    <xsd:element name="_x006c_t26" ma:index="9" nillable="true" ma:displayName="Category" ma:internalName="_x006c_t26">
      <xsd:simpleType>
        <xsd:restriction base="dms:Text"/>
      </xsd:simpleType>
    </xsd:element>
    <xsd:element name="_x0076_fr3" ma:index="10" nillable="true" ma:displayName="Subcategory" ma:internalName="_x0076_fr3">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120455-2310-49fb-9bfa-c59133a739e4"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6AAD99-84EC-42C4-8196-F8B415AB5A3C}">
  <ds:schemaRefs>
    <ds:schemaRef ds:uri="http://purl.org/dc/terms/"/>
    <ds:schemaRef ds:uri="http://schemas.microsoft.com/office/2006/documentManagement/types"/>
    <ds:schemaRef ds:uri="ed47bbab-b09a-4867-9cc8-822810372884"/>
    <ds:schemaRef ds:uri="http://schemas.openxmlformats.org/package/2006/metadata/core-properties"/>
    <ds:schemaRef ds:uri="http://purl.org/dc/elements/1.1/"/>
    <ds:schemaRef ds:uri="http://schemas.microsoft.com/office/infopath/2007/PartnerControls"/>
    <ds:schemaRef ds:uri="http://www.w3.org/XML/1998/namespace"/>
    <ds:schemaRef ds:uri="13120455-2310-49fb-9bfa-c59133a739e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30AE4D8-3839-418B-8CB0-75C127CF1E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47bbab-b09a-4867-9cc8-822810372884"/>
    <ds:schemaRef ds:uri="13120455-2310-49fb-9bfa-c59133a739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C6BC20-1E72-46CE-8F1A-02E6791CF5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5680</TotalTime>
  <Words>2330</Words>
  <Application>Microsoft Office PowerPoint</Application>
  <PresentationFormat>Widescreen</PresentationFormat>
  <Paragraphs>206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Tw Cen MT Condensed</vt:lpstr>
      <vt:lpstr>Wingdings</vt:lpstr>
      <vt:lpstr>Office Theme</vt:lpstr>
      <vt:lpstr>PowerPoint Presentation</vt:lpstr>
      <vt:lpstr>Matthew (Matt) Harsh, MBA, CSM</vt:lpstr>
      <vt:lpstr>Agenda</vt:lpstr>
      <vt:lpstr>A Disciplined Agile Approach</vt:lpstr>
      <vt:lpstr>Manual Testing in Agile (Ideally)</vt:lpstr>
      <vt:lpstr>Automation Testing in Agile (Ideally)</vt:lpstr>
      <vt:lpstr>Inverted Test Automation Pyramid (The Snow Cone)</vt:lpstr>
      <vt:lpstr>Test Automation Pyramid (Detailed)</vt:lpstr>
      <vt:lpstr>Agile Testing Quadrants</vt:lpstr>
      <vt:lpstr>Agile Testing Quadrant 1 Explained  </vt:lpstr>
      <vt:lpstr>Agile Testing Quadrant 2 Explained  </vt:lpstr>
      <vt:lpstr>Agile Testing Quadrant 3 Explained  </vt:lpstr>
      <vt:lpstr>Agile Testing Quadrant 4 Explained  </vt:lpstr>
      <vt:lpstr>In-Sprint &amp; Sprint + 1 Test Automation</vt:lpstr>
      <vt:lpstr>Hardening Sprint</vt:lpstr>
      <vt:lpstr>Sprint + 1 Testing Landscape </vt:lpstr>
      <vt:lpstr>Continuous Integration &amp; Delivery (DevOps) Approach</vt:lpstr>
      <vt:lpstr>Continuous Delivery Testing Environment</vt:lpstr>
      <vt:lpstr>Continuous Integration Tools for Continuous Delivery</vt:lpstr>
      <vt:lpstr>Continuous Integration Tools for Continuous Delivery (cont.)</vt:lpstr>
      <vt:lpstr>Continuous Integration Tools for Continuous Delivery (cont.)</vt:lpstr>
      <vt:lpstr>Continuous Integration Tools for Continuous Delivery (cont.)</vt:lpstr>
      <vt:lpstr>Continuous Integration Tools for Continuous Delivery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SOGETI PPT TEMPLATE SLIDES 2017</dc:title>
  <dc:creator>Harsh, Matthew</dc:creator>
  <cp:lastModifiedBy>Harsh, Matthew</cp:lastModifiedBy>
  <cp:revision>509</cp:revision>
  <dcterms:modified xsi:type="dcterms:W3CDTF">2017-06-23T00:52:19Z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0x01010096AB96B62409E943A251151442E79E37</vt:lpwstr>
  </property>
  <property fmtid="{D5CDD505-2E9C-101B-9397-08002B2CF9AE}" pid="3" name="Order">
    <vt:r8>4600</vt:r8>
  </property>
  <property fmtid="{D5CDD505-2E9C-101B-9397-08002B2CF9AE}" pid="4" name="xd_ProgID">
    <vt:lpwstr/>
  </property>
  <property fmtid="{D5CDD505-2E9C-101B-9397-08002B2CF9AE}" pid="5" name="_CopySource">
    <vt:lpwstr>https://sogetius1.sharepoint.com/marketing/Templates/Sogeti PPT Template Slides_2017.pptx</vt:lpwstr>
  </property>
  <property fmtid="{D5CDD505-2E9C-101B-9397-08002B2CF9AE}" pid="6" name="_SourceUrl">
    <vt:lpwstr/>
  </property>
  <property fmtid="{D5CDD505-2E9C-101B-9397-08002B2CF9AE}" pid="7" name="_SharedFileIndex">
    <vt:lpwstr/>
  </property>
  <property fmtid="{D5CDD505-2E9C-101B-9397-08002B2CF9AE}" pid="8" name="TemplateUrl">
    <vt:lpwstr/>
  </property>
</Properties>
</file>