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006B-C3C0-144A-B618-DB5F5910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5E088-70CD-9746-AEEE-6309FA6FC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5C480-E825-C34B-913F-13D39B3C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882F0-A085-4447-9B34-F3819A98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171B-C1D8-7246-9F91-229D30F6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6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DB57-7F53-344D-981B-A1C46272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CFAD7-8D50-E848-B7C5-F1398FB2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14D41-4328-AD4E-8EC8-6DA5C1DD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09B4B-D916-AD42-ABA9-14517211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F0E70-941D-FD48-91F0-5B8C2157B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9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29DE4-3366-DD40-913C-A2578320A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931D4-4403-374C-BA20-3FD6D1D58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7830-8716-6045-B944-DEE34995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28BD-6C65-B046-B301-B63DD3CF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A5D79-7EF0-5347-B3D9-7DA955F6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0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7DBC-C95E-3744-9014-AF278336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F4C7-6382-EF49-8A96-F98B32B7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7477-21F9-F64C-8542-4E98BAD8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F633-3160-1747-8643-08BFF370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1E9F-C440-BC4D-BFB2-A2EBEEBC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5085-1025-A84B-9794-CD3F1D8F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5DB2C-AFE9-A549-B7CB-400D5CF8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69BB7-1850-4447-B778-45EA3052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A9938-6BE1-B84C-8550-77569A56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907C4-6831-2B40-94A3-83ACFDB0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2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2D52-A437-614D-BA6A-EDBC4B8F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0EAC-3F59-314E-8D62-06CBE73DC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259B8-C630-4246-8E7A-AC61C46EA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902C0-D9DD-5B42-8EE6-C5F2396B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5B583-1553-DA4C-BD76-ABC86AD6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299ED-3047-EC47-80DD-055001BE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6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EE77-7FA1-D84F-A065-385A4302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7D62B-D8D4-A545-907B-4E367694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DB2F-47C8-5D43-9716-94E15BD7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E6E38-E3EC-D842-AB64-67FB4D404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C550E-63A2-6542-8C79-27D0CAC8A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29B7E-946D-9847-AC2D-29687154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AC9CC-3694-4845-9137-2A94D54D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32B94-CA00-3C47-886F-733E5E1A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5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6FF6-6F0F-104B-9AB2-37E3137F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4C560-8D49-F445-8A5F-A9AEA62E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0EF88-1833-C747-A9A8-5DB6B106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08B9B-DCB6-644B-BEB3-04BEC4A0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6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DF3C51-5CCB-1741-8C35-840468BC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99B7A-998D-0D4F-A129-AAA3D99D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8D78-6DEB-F54E-BEDD-28D610AA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0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AB4-9B02-714E-B9D0-5D3C43F4B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7915-08F4-0F4B-835B-B89F7B17E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EB50C-1007-2343-8EF4-0598C17E5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81EA1-6B9A-1543-A7A7-392BE3E7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0C55A-2DCF-3E4F-92E3-52EDE4EA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90BDE-E245-F644-9D53-CA2A0122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4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D637-85E2-4A45-AE69-A35BDAF7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B5C4D-99F6-284D-8379-4DA9176C0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F268B-A53B-694F-AFD3-236F41C92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5DC4B-A79A-C94D-859D-BCC7ED4C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1EA55-BCEF-6B40-95BA-A846D30E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2666C-5632-BA40-BD46-CB9D17FF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650D2-EF79-8348-960B-DE28F544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B11E2-4A4B-A34A-9315-2FD4A6118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EA7E-AECE-6943-BCAB-EAEEC468C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A9E4-0FF4-C74B-8B5D-7D66FD201CEB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C60A-FE5C-614D-9042-DD11AECBC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BDC5-364D-0049-9DF5-59FFD557B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0D12E-74C6-4F4C-A553-5ADC17D2E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FADFD6-A37D-E144-BEE4-A7AAD77A6841}"/>
              </a:ext>
            </a:extLst>
          </p:cNvPr>
          <p:cNvCxnSpPr/>
          <p:nvPr/>
        </p:nvCxnSpPr>
        <p:spPr>
          <a:xfrm>
            <a:off x="3589282" y="3429000"/>
            <a:ext cx="501343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4388CB-2874-3A47-9494-DDDEC9AAB0C0}"/>
              </a:ext>
            </a:extLst>
          </p:cNvPr>
          <p:cNvCxnSpPr>
            <a:cxnSpLocks/>
          </p:cNvCxnSpPr>
          <p:nvPr/>
        </p:nvCxnSpPr>
        <p:spPr>
          <a:xfrm>
            <a:off x="6096000" y="1920355"/>
            <a:ext cx="0" cy="301729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E50BDF-27A6-2544-8EB8-E4F36B7A5074}"/>
              </a:ext>
            </a:extLst>
          </p:cNvPr>
          <p:cNvSpPr txBox="1"/>
          <p:nvPr/>
        </p:nvSpPr>
        <p:spPr>
          <a:xfrm>
            <a:off x="7894831" y="362932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Collectivistic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4D6AD-9D13-AB4B-81E9-63E2B2992BD9}"/>
              </a:ext>
            </a:extLst>
          </p:cNvPr>
          <p:cNvSpPr txBox="1"/>
          <p:nvPr/>
        </p:nvSpPr>
        <p:spPr>
          <a:xfrm>
            <a:off x="2830103" y="362932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Individualistic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0E0F9-1D0B-6E48-92C3-74FEE245626E}"/>
              </a:ext>
            </a:extLst>
          </p:cNvPr>
          <p:cNvSpPr txBox="1"/>
          <p:nvPr/>
        </p:nvSpPr>
        <p:spPr>
          <a:xfrm>
            <a:off x="5715127" y="155102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9BE96-9F64-7C42-91B9-99E4FD77E99A}"/>
              </a:ext>
            </a:extLst>
          </p:cNvPr>
          <p:cNvSpPr txBox="1"/>
          <p:nvPr/>
        </p:nvSpPr>
        <p:spPr>
          <a:xfrm>
            <a:off x="5535592" y="4937645"/>
            <a:ext cx="112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</a:p>
        </p:txBody>
      </p:sp>
    </p:spTree>
    <p:extLst>
      <p:ext uri="{BB962C8B-B14F-4D97-AF65-F5344CB8AC3E}">
        <p14:creationId xmlns:p14="http://schemas.microsoft.com/office/powerpoint/2010/main" val="329371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EF5099-68E6-9844-92C9-90073C5435E9}"/>
              </a:ext>
            </a:extLst>
          </p:cNvPr>
          <p:cNvSpPr/>
          <p:nvPr/>
        </p:nvSpPr>
        <p:spPr>
          <a:xfrm>
            <a:off x="2867025" y="1671637"/>
            <a:ext cx="6457950" cy="35147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239493-4509-F548-A118-2F0F8F527CF2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2867025" y="3429000"/>
            <a:ext cx="645795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97A43E-4384-7F4A-A5EC-792A49406BD8}"/>
              </a:ext>
            </a:extLst>
          </p:cNvPr>
          <p:cNvCxnSpPr>
            <a:cxnSpLocks/>
          </p:cNvCxnSpPr>
          <p:nvPr/>
        </p:nvCxnSpPr>
        <p:spPr>
          <a:xfrm>
            <a:off x="6126479" y="1671637"/>
            <a:ext cx="0" cy="3514725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5821C19-FE05-5E49-B6DE-0E4D1DCE572F}"/>
              </a:ext>
            </a:extLst>
          </p:cNvPr>
          <p:cNvSpPr txBox="1"/>
          <p:nvPr/>
        </p:nvSpPr>
        <p:spPr>
          <a:xfrm>
            <a:off x="6906739" y="131128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Collectivisitic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0CF27-3FFE-F549-8344-9B5CB87A7B25}"/>
              </a:ext>
            </a:extLst>
          </p:cNvPr>
          <p:cNvSpPr txBox="1"/>
          <p:nvPr/>
        </p:nvSpPr>
        <p:spPr>
          <a:xfrm>
            <a:off x="3688747" y="131128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Individualistic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F0B26-3D67-CA49-9EAA-872867EEC543}"/>
              </a:ext>
            </a:extLst>
          </p:cNvPr>
          <p:cNvSpPr txBox="1"/>
          <p:nvPr/>
        </p:nvSpPr>
        <p:spPr>
          <a:xfrm rot="16200000">
            <a:off x="2127202" y="239145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6747E-6D30-9E47-84CB-4D186C8A266E}"/>
              </a:ext>
            </a:extLst>
          </p:cNvPr>
          <p:cNvSpPr txBox="1"/>
          <p:nvPr/>
        </p:nvSpPr>
        <p:spPr>
          <a:xfrm rot="16200000">
            <a:off x="2306739" y="41124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414379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4AFA55-7520-E44F-B020-6D9B0B632651}"/>
              </a:ext>
            </a:extLst>
          </p:cNvPr>
          <p:cNvSpPr/>
          <p:nvPr/>
        </p:nvSpPr>
        <p:spPr>
          <a:xfrm>
            <a:off x="1944895" y="4081515"/>
            <a:ext cx="2665141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Economic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7C7E2C-CF6E-6142-910E-E4A4E622C77C}"/>
              </a:ext>
            </a:extLst>
          </p:cNvPr>
          <p:cNvSpPr/>
          <p:nvPr/>
        </p:nvSpPr>
        <p:spPr>
          <a:xfrm>
            <a:off x="7275177" y="4081516"/>
            <a:ext cx="2665141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Social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056F06-7A62-9B4F-84C0-BCB5123A16B2}"/>
              </a:ext>
            </a:extLst>
          </p:cNvPr>
          <p:cNvSpPr/>
          <p:nvPr/>
        </p:nvSpPr>
        <p:spPr>
          <a:xfrm>
            <a:off x="4110958" y="604672"/>
            <a:ext cx="3676682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Environmental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71F56A-BFE9-8942-85AA-CB837D79D21E}"/>
              </a:ext>
            </a:extLst>
          </p:cNvPr>
          <p:cNvCxnSpPr>
            <a:cxnSpLocks/>
          </p:cNvCxnSpPr>
          <p:nvPr/>
        </p:nvCxnSpPr>
        <p:spPr>
          <a:xfrm>
            <a:off x="6596997" y="2047065"/>
            <a:ext cx="1402016" cy="211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4CC64C-F18A-7348-8216-1650E341F102}"/>
              </a:ext>
            </a:extLst>
          </p:cNvPr>
          <p:cNvSpPr txBox="1"/>
          <p:nvPr/>
        </p:nvSpPr>
        <p:spPr>
          <a:xfrm>
            <a:off x="4851282" y="4748617"/>
            <a:ext cx="218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Socioeconomics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9C5124-2802-AD49-8376-757FC8E5D2C5}"/>
              </a:ext>
            </a:extLst>
          </p:cNvPr>
          <p:cNvSpPr txBox="1"/>
          <p:nvPr/>
        </p:nvSpPr>
        <p:spPr>
          <a:xfrm rot="3363220">
            <a:off x="6352332" y="2699145"/>
            <a:ext cx="2003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Environmental</a:t>
            </a:r>
          </a:p>
          <a:p>
            <a:pPr algn="ctr"/>
            <a:r>
              <a:rPr lang="en-US" sz="2400" dirty="0"/>
              <a:t>Sociology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AFE7E9-40B2-1549-BC81-15EB96C74D4C}"/>
              </a:ext>
            </a:extLst>
          </p:cNvPr>
          <p:cNvSpPr txBox="1"/>
          <p:nvPr/>
        </p:nvSpPr>
        <p:spPr>
          <a:xfrm rot="18177679">
            <a:off x="3546952" y="2722765"/>
            <a:ext cx="2003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Environmental</a:t>
            </a:r>
          </a:p>
          <a:p>
            <a:pPr algn="ctr"/>
            <a:r>
              <a:rPr lang="en-US" sz="2400" dirty="0"/>
              <a:t>Economics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9F05B5-6F77-6D47-96C8-010FCAEF109C}"/>
              </a:ext>
            </a:extLst>
          </p:cNvPr>
          <p:cNvCxnSpPr>
            <a:cxnSpLocks/>
          </p:cNvCxnSpPr>
          <p:nvPr/>
        </p:nvCxnSpPr>
        <p:spPr>
          <a:xfrm flipH="1">
            <a:off x="3886200" y="2047065"/>
            <a:ext cx="1395984" cy="2128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2A4179-2896-6445-BC03-1D53EB9E756B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4610036" y="4817496"/>
            <a:ext cx="26651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04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7AE7D-6DDB-EC46-A8E9-83CC7FD99D1A}"/>
              </a:ext>
            </a:extLst>
          </p:cNvPr>
          <p:cNvSpPr/>
          <p:nvPr/>
        </p:nvSpPr>
        <p:spPr>
          <a:xfrm>
            <a:off x="1393902" y="390293"/>
            <a:ext cx="8965581" cy="54975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Worldviews, 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Religion, and </a:t>
            </a:r>
          </a:p>
          <a:p>
            <a:pPr algn="r"/>
            <a:r>
              <a:rPr lang="en-US" sz="2400" dirty="0">
                <a:solidFill>
                  <a:schemeClr val="tx1"/>
                </a:solidFill>
              </a:rPr>
              <a:t>Theologies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4AFA55-7520-E44F-B020-6D9B0B632651}"/>
              </a:ext>
            </a:extLst>
          </p:cNvPr>
          <p:cNvSpPr/>
          <p:nvPr/>
        </p:nvSpPr>
        <p:spPr>
          <a:xfrm>
            <a:off x="1944895" y="4081515"/>
            <a:ext cx="2665141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Economic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7C7E2C-CF6E-6142-910E-E4A4E622C77C}"/>
              </a:ext>
            </a:extLst>
          </p:cNvPr>
          <p:cNvSpPr/>
          <p:nvPr/>
        </p:nvSpPr>
        <p:spPr>
          <a:xfrm>
            <a:off x="7275177" y="4081516"/>
            <a:ext cx="2665141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Social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056F06-7A62-9B4F-84C0-BCB5123A16B2}"/>
              </a:ext>
            </a:extLst>
          </p:cNvPr>
          <p:cNvSpPr/>
          <p:nvPr/>
        </p:nvSpPr>
        <p:spPr>
          <a:xfrm>
            <a:off x="4110958" y="604672"/>
            <a:ext cx="3676682" cy="147196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Environmental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71F56A-BFE9-8942-85AA-CB837D79D21E}"/>
              </a:ext>
            </a:extLst>
          </p:cNvPr>
          <p:cNvCxnSpPr>
            <a:cxnSpLocks/>
          </p:cNvCxnSpPr>
          <p:nvPr/>
        </p:nvCxnSpPr>
        <p:spPr>
          <a:xfrm>
            <a:off x="6596997" y="2047065"/>
            <a:ext cx="1402016" cy="211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4CC64C-F18A-7348-8216-1650E341F102}"/>
              </a:ext>
            </a:extLst>
          </p:cNvPr>
          <p:cNvSpPr txBox="1"/>
          <p:nvPr/>
        </p:nvSpPr>
        <p:spPr>
          <a:xfrm>
            <a:off x="4851282" y="4748617"/>
            <a:ext cx="218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Socioeconomics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9C5124-2802-AD49-8376-757FC8E5D2C5}"/>
              </a:ext>
            </a:extLst>
          </p:cNvPr>
          <p:cNvSpPr txBox="1"/>
          <p:nvPr/>
        </p:nvSpPr>
        <p:spPr>
          <a:xfrm rot="3363220">
            <a:off x="6352332" y="2699145"/>
            <a:ext cx="2003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Environmental</a:t>
            </a:r>
          </a:p>
          <a:p>
            <a:pPr algn="ctr"/>
            <a:r>
              <a:rPr lang="en-US" sz="2400" dirty="0"/>
              <a:t>Sociology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AFE7E9-40B2-1549-BC81-15EB96C74D4C}"/>
              </a:ext>
            </a:extLst>
          </p:cNvPr>
          <p:cNvSpPr txBox="1"/>
          <p:nvPr/>
        </p:nvSpPr>
        <p:spPr>
          <a:xfrm rot="18177679">
            <a:off x="3546952" y="2722765"/>
            <a:ext cx="2003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Environmental</a:t>
            </a:r>
          </a:p>
          <a:p>
            <a:pPr algn="ctr"/>
            <a:r>
              <a:rPr lang="en-US" sz="2400" dirty="0"/>
              <a:t>Economics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9F05B5-6F77-6D47-96C8-010FCAEF109C}"/>
              </a:ext>
            </a:extLst>
          </p:cNvPr>
          <p:cNvCxnSpPr>
            <a:cxnSpLocks/>
          </p:cNvCxnSpPr>
          <p:nvPr/>
        </p:nvCxnSpPr>
        <p:spPr>
          <a:xfrm flipH="1">
            <a:off x="3886200" y="2047065"/>
            <a:ext cx="1395984" cy="2128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2A4179-2896-6445-BC03-1D53EB9E756B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4610036" y="4817496"/>
            <a:ext cx="26651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24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Heun</dc:creator>
  <cp:lastModifiedBy>Matthew Heun</cp:lastModifiedBy>
  <cp:revision>16</cp:revision>
  <cp:lastPrinted>2019-04-05T13:44:05Z</cp:lastPrinted>
  <dcterms:created xsi:type="dcterms:W3CDTF">2019-04-05T13:23:08Z</dcterms:created>
  <dcterms:modified xsi:type="dcterms:W3CDTF">2019-04-23T20:10:31Z</dcterms:modified>
</cp:coreProperties>
</file>