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06B-C3C0-144A-B618-DB5F5910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E088-70CD-9746-AEEE-6309FA6F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C480-E825-C34B-913F-13D39B3C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82F0-A085-4447-9B34-F3819A9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171B-C1D8-7246-9F91-229D30F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B57-7F53-344D-981B-A1C4627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CFAD7-8D50-E848-B7C5-F1398FB2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D41-4328-AD4E-8EC8-6DA5C1DD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9B4B-D916-AD42-ABA9-14517211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0E70-941D-FD48-91F0-5B8C2157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29DE4-3366-DD40-913C-A2578320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1D4-4403-374C-BA20-3FD6D1D5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7830-8716-6045-B944-DEE34995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28BD-6C65-B046-B301-B63DD3CF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5D79-7EF0-5347-B3D9-7DA955F6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7DBC-C95E-3744-9014-AF278336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F4C7-6382-EF49-8A96-F98B32B7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7477-21F9-F64C-8542-4E98BAD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633-3160-1747-8643-08BFF37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1E9F-C440-BC4D-BFB2-A2EBEEBC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085-1025-A84B-9794-CD3F1D8F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DB2C-AFE9-A549-B7CB-400D5CF8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BB7-1850-4447-B778-45EA305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9938-6BE1-B84C-8550-77569A5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07C4-6831-2B40-94A3-83ACFDB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D52-A437-614D-BA6A-EDBC4B8F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0EAC-3F59-314E-8D62-06CBE73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59B8-C630-4246-8E7A-AC61C46E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02C0-D9DD-5B42-8EE6-C5F2396B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B583-1553-DA4C-BD76-ABC86AD6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99ED-3047-EC47-80DD-055001B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E77-7FA1-D84F-A065-385A4302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D62B-D8D4-A545-907B-4E367694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DB2F-47C8-5D43-9716-94E15BD7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E6E38-E3EC-D842-AB64-67FB4D404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C550E-63A2-6542-8C79-27D0CAC8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29B7E-946D-9847-AC2D-2968715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C9CC-3694-4845-9137-2A94D54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32B94-CA00-3C47-886F-733E5E1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FF6-6F0F-104B-9AB2-37E3137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4C560-8D49-F445-8A5F-A9AEA62E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0EF88-1833-C747-A9A8-5DB6B106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8B9B-DCB6-644B-BEB3-04BEC4A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F3C51-5CCB-1741-8C35-840468BC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99B7A-998D-0D4F-A129-AAA3D99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8D78-6DEB-F54E-BEDD-28D610AA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AB4-9B02-714E-B9D0-5D3C43F4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7915-08F4-0F4B-835B-B89F7B17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B50C-1007-2343-8EF4-0598C17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1EA1-6B9A-1543-A7A7-392BE3E7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C55A-2DCF-3E4F-92E3-52EDE4E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0BDE-E245-F644-9D53-CA2A012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637-85E2-4A45-AE69-A35BDAF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B5C4D-99F6-284D-8379-4DA9176C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F268B-A53B-694F-AFD3-236F41C9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5DC4B-A79A-C94D-859D-BCC7ED4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1EA55-BCEF-6B40-95BA-A846D30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666C-5632-BA40-BD46-CB9D17F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50D2-EF79-8348-960B-DE28F54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11E2-4A4B-A34A-9315-2FD4A611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EA7E-AECE-6943-BCAB-EAEEC468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A9E4-0FF4-C74B-8B5D-7D66FD201CE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C60A-FE5C-614D-9042-DD11AECBC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BDC5-364D-0049-9DF5-59FFD557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ADFD6-A37D-E144-BEE4-A7AAD77A6841}"/>
              </a:ext>
            </a:extLst>
          </p:cNvPr>
          <p:cNvCxnSpPr/>
          <p:nvPr/>
        </p:nvCxnSpPr>
        <p:spPr>
          <a:xfrm>
            <a:off x="3589282" y="3429000"/>
            <a:ext cx="501343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388CB-2874-3A47-9494-DDDEC9AAB0C0}"/>
              </a:ext>
            </a:extLst>
          </p:cNvPr>
          <p:cNvCxnSpPr>
            <a:cxnSpLocks/>
          </p:cNvCxnSpPr>
          <p:nvPr/>
        </p:nvCxnSpPr>
        <p:spPr>
          <a:xfrm>
            <a:off x="6096000" y="1920355"/>
            <a:ext cx="0" cy="3017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E50BDF-27A6-2544-8EB8-E4F36B7A5074}"/>
              </a:ext>
            </a:extLst>
          </p:cNvPr>
          <p:cNvSpPr txBox="1"/>
          <p:nvPr/>
        </p:nvSpPr>
        <p:spPr>
          <a:xfrm>
            <a:off x="7894831" y="362932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Collectivistic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D6AD-9D13-AB4B-81E9-63E2B2992BD9}"/>
              </a:ext>
            </a:extLst>
          </p:cNvPr>
          <p:cNvSpPr txBox="1"/>
          <p:nvPr/>
        </p:nvSpPr>
        <p:spPr>
          <a:xfrm>
            <a:off x="2830103" y="3629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0E0F9-1D0B-6E48-92C3-74FEE245626E}"/>
              </a:ext>
            </a:extLst>
          </p:cNvPr>
          <p:cNvSpPr txBox="1"/>
          <p:nvPr/>
        </p:nvSpPr>
        <p:spPr>
          <a:xfrm>
            <a:off x="5715127" y="15510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BE96-9F64-7C42-91B9-99E4FD77E99A}"/>
              </a:ext>
            </a:extLst>
          </p:cNvPr>
          <p:cNvSpPr txBox="1"/>
          <p:nvPr/>
        </p:nvSpPr>
        <p:spPr>
          <a:xfrm>
            <a:off x="5535592" y="4937645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32937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EF5099-68E6-9844-92C9-90073C5435E9}"/>
              </a:ext>
            </a:extLst>
          </p:cNvPr>
          <p:cNvSpPr/>
          <p:nvPr/>
        </p:nvSpPr>
        <p:spPr>
          <a:xfrm>
            <a:off x="2867025" y="1671637"/>
            <a:ext cx="6457950" cy="3514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39493-4509-F548-A118-2F0F8F527CF2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2867025" y="3429000"/>
            <a:ext cx="645795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97A43E-4384-7F4A-A5EC-792A49406BD8}"/>
              </a:ext>
            </a:extLst>
          </p:cNvPr>
          <p:cNvCxnSpPr>
            <a:cxnSpLocks/>
          </p:cNvCxnSpPr>
          <p:nvPr/>
        </p:nvCxnSpPr>
        <p:spPr>
          <a:xfrm>
            <a:off x="6126479" y="1671637"/>
            <a:ext cx="0" cy="35147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821C19-FE05-5E49-B6DE-0E4D1DCE572F}"/>
              </a:ext>
            </a:extLst>
          </p:cNvPr>
          <p:cNvSpPr txBox="1"/>
          <p:nvPr/>
        </p:nvSpPr>
        <p:spPr>
          <a:xfrm>
            <a:off x="6906739" y="13112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Collectivisitic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0CF27-3FFE-F549-8344-9B5CB87A7B25}"/>
              </a:ext>
            </a:extLst>
          </p:cNvPr>
          <p:cNvSpPr txBox="1"/>
          <p:nvPr/>
        </p:nvSpPr>
        <p:spPr>
          <a:xfrm>
            <a:off x="3688747" y="13112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0B26-3D67-CA49-9EAA-872867EEC543}"/>
              </a:ext>
            </a:extLst>
          </p:cNvPr>
          <p:cNvSpPr txBox="1"/>
          <p:nvPr/>
        </p:nvSpPr>
        <p:spPr>
          <a:xfrm rot="16200000">
            <a:off x="2127202" y="23914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47E-6D30-9E47-84CB-4D186C8A266E}"/>
              </a:ext>
            </a:extLst>
          </p:cNvPr>
          <p:cNvSpPr txBox="1"/>
          <p:nvPr/>
        </p:nvSpPr>
        <p:spPr>
          <a:xfrm rot="16200000">
            <a:off x="2306739" y="41124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41437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4AFA55-7520-E44F-B020-6D9B0B632651}"/>
              </a:ext>
            </a:extLst>
          </p:cNvPr>
          <p:cNvSpPr/>
          <p:nvPr/>
        </p:nvSpPr>
        <p:spPr>
          <a:xfrm>
            <a:off x="1944895" y="4081515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C7E2C-CF6E-6142-910E-E4A4E622C77C}"/>
              </a:ext>
            </a:extLst>
          </p:cNvPr>
          <p:cNvSpPr/>
          <p:nvPr/>
        </p:nvSpPr>
        <p:spPr>
          <a:xfrm>
            <a:off x="7275177" y="4081516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056F06-7A62-9B4F-84C0-BCB5123A16B2}"/>
              </a:ext>
            </a:extLst>
          </p:cNvPr>
          <p:cNvSpPr/>
          <p:nvPr/>
        </p:nvSpPr>
        <p:spPr>
          <a:xfrm>
            <a:off x="4110958" y="604672"/>
            <a:ext cx="3676682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Environmental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71F56A-BFE9-8942-85AA-CB837D79D21E}"/>
              </a:ext>
            </a:extLst>
          </p:cNvPr>
          <p:cNvCxnSpPr>
            <a:cxnSpLocks/>
          </p:cNvCxnSpPr>
          <p:nvPr/>
        </p:nvCxnSpPr>
        <p:spPr>
          <a:xfrm>
            <a:off x="6596997" y="2047065"/>
            <a:ext cx="1402016" cy="211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9F05B5-6F77-6D47-96C8-010FCAEF109C}"/>
              </a:ext>
            </a:extLst>
          </p:cNvPr>
          <p:cNvCxnSpPr>
            <a:cxnSpLocks/>
          </p:cNvCxnSpPr>
          <p:nvPr/>
        </p:nvCxnSpPr>
        <p:spPr>
          <a:xfrm flipH="1">
            <a:off x="3886200" y="2047065"/>
            <a:ext cx="1395984" cy="212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A4179-2896-6445-BC03-1D53EB9E756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4610036" y="4817496"/>
            <a:ext cx="26651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4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4AFA55-7520-E44F-B020-6D9B0B632651}"/>
              </a:ext>
            </a:extLst>
          </p:cNvPr>
          <p:cNvSpPr/>
          <p:nvPr/>
        </p:nvSpPr>
        <p:spPr>
          <a:xfrm>
            <a:off x="1944895" y="4081515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C7E2C-CF6E-6142-910E-E4A4E622C77C}"/>
              </a:ext>
            </a:extLst>
          </p:cNvPr>
          <p:cNvSpPr/>
          <p:nvPr/>
        </p:nvSpPr>
        <p:spPr>
          <a:xfrm>
            <a:off x="7275177" y="4081516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056F06-7A62-9B4F-84C0-BCB5123A16B2}"/>
              </a:ext>
            </a:extLst>
          </p:cNvPr>
          <p:cNvSpPr/>
          <p:nvPr/>
        </p:nvSpPr>
        <p:spPr>
          <a:xfrm>
            <a:off x="4110958" y="604672"/>
            <a:ext cx="3676682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Environmental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71F56A-BFE9-8942-85AA-CB837D79D21E}"/>
              </a:ext>
            </a:extLst>
          </p:cNvPr>
          <p:cNvCxnSpPr>
            <a:cxnSpLocks/>
          </p:cNvCxnSpPr>
          <p:nvPr/>
        </p:nvCxnSpPr>
        <p:spPr>
          <a:xfrm>
            <a:off x="6596997" y="2047065"/>
            <a:ext cx="1402016" cy="211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4CC64C-F18A-7348-8216-1650E341F102}"/>
              </a:ext>
            </a:extLst>
          </p:cNvPr>
          <p:cNvSpPr txBox="1"/>
          <p:nvPr/>
        </p:nvSpPr>
        <p:spPr>
          <a:xfrm>
            <a:off x="4851282" y="4748617"/>
            <a:ext cx="218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Socioeconomics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9C5124-2802-AD49-8376-757FC8E5D2C5}"/>
              </a:ext>
            </a:extLst>
          </p:cNvPr>
          <p:cNvSpPr txBox="1"/>
          <p:nvPr/>
        </p:nvSpPr>
        <p:spPr>
          <a:xfrm rot="3363220">
            <a:off x="6352332" y="269914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Sociology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FE7E9-40B2-1549-BC81-15EB96C74D4C}"/>
              </a:ext>
            </a:extLst>
          </p:cNvPr>
          <p:cNvSpPr txBox="1"/>
          <p:nvPr/>
        </p:nvSpPr>
        <p:spPr>
          <a:xfrm rot="18177679">
            <a:off x="3546952" y="272276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Economics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9F05B5-6F77-6D47-96C8-010FCAEF109C}"/>
              </a:ext>
            </a:extLst>
          </p:cNvPr>
          <p:cNvCxnSpPr>
            <a:cxnSpLocks/>
          </p:cNvCxnSpPr>
          <p:nvPr/>
        </p:nvCxnSpPr>
        <p:spPr>
          <a:xfrm flipH="1">
            <a:off x="3886200" y="2047065"/>
            <a:ext cx="1395984" cy="212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A4179-2896-6445-BC03-1D53EB9E756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4610036" y="4817496"/>
            <a:ext cx="26651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2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7AE7D-6DDB-EC46-A8E9-83CC7FD99D1A}"/>
              </a:ext>
            </a:extLst>
          </p:cNvPr>
          <p:cNvSpPr/>
          <p:nvPr/>
        </p:nvSpPr>
        <p:spPr>
          <a:xfrm>
            <a:off x="1393902" y="390293"/>
            <a:ext cx="8965581" cy="54975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Worldviews, 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Religion, and 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Theologies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4AFA55-7520-E44F-B020-6D9B0B632651}"/>
              </a:ext>
            </a:extLst>
          </p:cNvPr>
          <p:cNvSpPr/>
          <p:nvPr/>
        </p:nvSpPr>
        <p:spPr>
          <a:xfrm>
            <a:off x="1944895" y="4081515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C7E2C-CF6E-6142-910E-E4A4E622C77C}"/>
              </a:ext>
            </a:extLst>
          </p:cNvPr>
          <p:cNvSpPr/>
          <p:nvPr/>
        </p:nvSpPr>
        <p:spPr>
          <a:xfrm>
            <a:off x="7275177" y="4081516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056F06-7A62-9B4F-84C0-BCB5123A16B2}"/>
              </a:ext>
            </a:extLst>
          </p:cNvPr>
          <p:cNvSpPr/>
          <p:nvPr/>
        </p:nvSpPr>
        <p:spPr>
          <a:xfrm>
            <a:off x="4110958" y="604672"/>
            <a:ext cx="3676682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Environmental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71F56A-BFE9-8942-85AA-CB837D79D21E}"/>
              </a:ext>
            </a:extLst>
          </p:cNvPr>
          <p:cNvCxnSpPr>
            <a:cxnSpLocks/>
          </p:cNvCxnSpPr>
          <p:nvPr/>
        </p:nvCxnSpPr>
        <p:spPr>
          <a:xfrm>
            <a:off x="6596997" y="2047065"/>
            <a:ext cx="1402016" cy="211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4CC64C-F18A-7348-8216-1650E341F102}"/>
              </a:ext>
            </a:extLst>
          </p:cNvPr>
          <p:cNvSpPr txBox="1"/>
          <p:nvPr/>
        </p:nvSpPr>
        <p:spPr>
          <a:xfrm>
            <a:off x="4851282" y="4748617"/>
            <a:ext cx="218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Socioeconomics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9C5124-2802-AD49-8376-757FC8E5D2C5}"/>
              </a:ext>
            </a:extLst>
          </p:cNvPr>
          <p:cNvSpPr txBox="1"/>
          <p:nvPr/>
        </p:nvSpPr>
        <p:spPr>
          <a:xfrm rot="3363220">
            <a:off x="6352332" y="269914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Sociology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FE7E9-40B2-1549-BC81-15EB96C74D4C}"/>
              </a:ext>
            </a:extLst>
          </p:cNvPr>
          <p:cNvSpPr txBox="1"/>
          <p:nvPr/>
        </p:nvSpPr>
        <p:spPr>
          <a:xfrm rot="18177679">
            <a:off x="3546952" y="272276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Economics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9F05B5-6F77-6D47-96C8-010FCAEF109C}"/>
              </a:ext>
            </a:extLst>
          </p:cNvPr>
          <p:cNvCxnSpPr>
            <a:cxnSpLocks/>
          </p:cNvCxnSpPr>
          <p:nvPr/>
        </p:nvCxnSpPr>
        <p:spPr>
          <a:xfrm flipH="1">
            <a:off x="3886200" y="2047065"/>
            <a:ext cx="1395984" cy="212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A4179-2896-6445-BC03-1D53EB9E756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4610036" y="4817496"/>
            <a:ext cx="26651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4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Heun</dc:creator>
  <cp:lastModifiedBy>Matthew Heun</cp:lastModifiedBy>
  <cp:revision>17</cp:revision>
  <cp:lastPrinted>2019-04-05T13:44:05Z</cp:lastPrinted>
  <dcterms:created xsi:type="dcterms:W3CDTF">2019-04-05T13:23:08Z</dcterms:created>
  <dcterms:modified xsi:type="dcterms:W3CDTF">2019-04-25T12:45:08Z</dcterms:modified>
</cp:coreProperties>
</file>