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688" y="-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F0CD-1DF2-7648-99AA-1AD79D8CDE1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84F9-4171-9A4C-A1C8-8259BF27B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7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F0CD-1DF2-7648-99AA-1AD79D8CDE1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84F9-4171-9A4C-A1C8-8259BF27B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1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F0CD-1DF2-7648-99AA-1AD79D8CDE1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84F9-4171-9A4C-A1C8-8259BF27B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F0CD-1DF2-7648-99AA-1AD79D8CDE1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84F9-4171-9A4C-A1C8-8259BF27B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8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F0CD-1DF2-7648-99AA-1AD79D8CDE1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84F9-4171-9A4C-A1C8-8259BF27B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8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F0CD-1DF2-7648-99AA-1AD79D8CDE1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84F9-4171-9A4C-A1C8-8259BF27B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4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F0CD-1DF2-7648-99AA-1AD79D8CDE1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84F9-4171-9A4C-A1C8-8259BF27B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F0CD-1DF2-7648-99AA-1AD79D8CDE1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84F9-4171-9A4C-A1C8-8259BF27B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5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F0CD-1DF2-7648-99AA-1AD79D8CDE1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84F9-4171-9A4C-A1C8-8259BF27B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0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F0CD-1DF2-7648-99AA-1AD79D8CDE1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84F9-4171-9A4C-A1C8-8259BF27B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8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F0CD-1DF2-7648-99AA-1AD79D8CDE1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84F9-4171-9A4C-A1C8-8259BF27B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0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6F0CD-1DF2-7648-99AA-1AD79D8CDE1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A84F9-4171-9A4C-A1C8-8259BF27B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9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 through an economic sector</a:t>
            </a:r>
            <a:endParaRPr lang="en-US" dirty="0"/>
          </a:p>
        </p:txBody>
      </p:sp>
      <p:pic>
        <p:nvPicPr>
          <p:cNvPr id="6" name="Picture 5" descr="PERKS_basic_unit_value_no_waste_no_S_0j_no_R_0j_no_self_cons_no_Kij_no_Eij_no_Sij_no_Pj_no_Rij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365"/>
            <a:ext cx="9144000" cy="406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95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 through an economic sector</a:t>
            </a:r>
            <a:endParaRPr lang="en-US" dirty="0"/>
          </a:p>
        </p:txBody>
      </p:sp>
      <p:pic>
        <p:nvPicPr>
          <p:cNvPr id="2" name="Picture 1" descr="PERKS_basic_unit_value_no_waste_no_S_0j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365"/>
            <a:ext cx="9144000" cy="406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90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 through an economic sector</a:t>
            </a:r>
            <a:endParaRPr lang="en-US" dirty="0"/>
          </a:p>
        </p:txBody>
      </p:sp>
      <p:pic>
        <p:nvPicPr>
          <p:cNvPr id="2" name="Picture 1" descr="PERKS_basic_unit_value_no_was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365"/>
            <a:ext cx="9144000" cy="406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05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 through an economic sector</a:t>
            </a:r>
            <a:endParaRPr lang="en-US" dirty="0"/>
          </a:p>
        </p:txBody>
      </p:sp>
      <p:pic>
        <p:nvPicPr>
          <p:cNvPr id="2" name="Picture 1" descr="PERKS_basic_unit_va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365"/>
            <a:ext cx="9144000" cy="406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95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 through an economic sector</a:t>
            </a:r>
            <a:endParaRPr lang="en-US" dirty="0"/>
          </a:p>
        </p:txBody>
      </p:sp>
      <p:pic>
        <p:nvPicPr>
          <p:cNvPr id="2" name="Picture 1" descr="PERKS_basic_unit_value_no_waste_no_S_0j_no_R_0j_no_self_cons_no_Kij_no_Eij_no_Sij_no_Pj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365"/>
            <a:ext cx="9144000" cy="406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4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 through an economic sector</a:t>
            </a:r>
            <a:endParaRPr lang="en-US" dirty="0"/>
          </a:p>
        </p:txBody>
      </p:sp>
      <p:pic>
        <p:nvPicPr>
          <p:cNvPr id="2" name="Picture 1" descr="PERKS_basic_unit_value_no_waste_no_S_0j_no_R_0j_no_self_cons_no_Kij_no_Eij_no_Sij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365"/>
            <a:ext cx="9144000" cy="406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2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 through an economic sector</a:t>
            </a:r>
            <a:endParaRPr lang="en-US" dirty="0"/>
          </a:p>
        </p:txBody>
      </p:sp>
      <p:pic>
        <p:nvPicPr>
          <p:cNvPr id="2" name="Picture 1" descr="PERKS_basic_unit_value_no_waste_no_S_0j_no_R_0j_no_self_cons_no_Kij_no_Eij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365"/>
            <a:ext cx="9144000" cy="406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6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 through an economic sector</a:t>
            </a:r>
            <a:endParaRPr lang="en-US" dirty="0"/>
          </a:p>
        </p:txBody>
      </p:sp>
      <p:pic>
        <p:nvPicPr>
          <p:cNvPr id="3" name="Picture 2" descr="PERKS_basic_unit_value_no_waste_no_S_0j_no_R_0j_no_self_cons_no_Kij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365"/>
            <a:ext cx="9144000" cy="406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3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 through an economic sector</a:t>
            </a:r>
            <a:endParaRPr lang="en-US" dirty="0"/>
          </a:p>
        </p:txBody>
      </p:sp>
      <p:pic>
        <p:nvPicPr>
          <p:cNvPr id="2" name="Picture 1" descr="PERKS_basic_unit_value_no_waste_no_S_0j_no_R_0j_no_self_con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365"/>
            <a:ext cx="9144000" cy="406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2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 through an economic sector</a:t>
            </a:r>
            <a:endParaRPr lang="en-US" dirty="0"/>
          </a:p>
        </p:txBody>
      </p:sp>
      <p:pic>
        <p:nvPicPr>
          <p:cNvPr id="2" name="Picture 1" descr="PERKS_basic_unit_value_no_waste_no_S_0j_no_R_0j_no_biosphe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365"/>
            <a:ext cx="9144000" cy="406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63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 for US Auto Industry 2011</a:t>
            </a:r>
            <a:endParaRPr lang="en-US" dirty="0"/>
          </a:p>
        </p:txBody>
      </p:sp>
      <p:pic>
        <p:nvPicPr>
          <p:cNvPr id="5" name="Picture 4" descr="PERKS_auto_industr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365"/>
            <a:ext cx="9144000" cy="406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30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 through an economic sector</a:t>
            </a:r>
            <a:endParaRPr lang="en-US" dirty="0"/>
          </a:p>
        </p:txBody>
      </p:sp>
      <p:pic>
        <p:nvPicPr>
          <p:cNvPr id="2" name="Picture 1" descr="PERKS_basic_unit_value_no_waste_no_S_0j_no_R_0j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365"/>
            <a:ext cx="9144000" cy="406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32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61</Words>
  <Application>Microsoft Macintosh PowerPoint</Application>
  <PresentationFormat>On-screen Show (16:10)</PresentationFormat>
  <Paragraphs>12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Flows through an economic sector</vt:lpstr>
      <vt:lpstr>Flows through an economic sector</vt:lpstr>
      <vt:lpstr>Flows through an economic sector</vt:lpstr>
      <vt:lpstr>Flows through an economic sector</vt:lpstr>
      <vt:lpstr>Flows through an economic sector</vt:lpstr>
      <vt:lpstr>Flows through an economic sector</vt:lpstr>
      <vt:lpstr>Flows through an economic sector</vt:lpstr>
      <vt:lpstr>Flows for US Auto Industry 2011</vt:lpstr>
      <vt:lpstr>Flows through an economic sector</vt:lpstr>
      <vt:lpstr>Flows through an economic sector</vt:lpstr>
      <vt:lpstr>Flows through an economic sector</vt:lpstr>
      <vt:lpstr>Flows through an economic sector</vt:lpstr>
      <vt:lpstr>PowerPoint Presentation</vt:lpstr>
    </vt:vector>
  </TitlesOfParts>
  <Company>Stanford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Flows through an economic sector</dc:title>
  <dc:creator>Michael Dale</dc:creator>
  <cp:lastModifiedBy>Michael Dale</cp:lastModifiedBy>
  <cp:revision>5</cp:revision>
  <dcterms:created xsi:type="dcterms:W3CDTF">2015-02-11T15:09:21Z</dcterms:created>
  <dcterms:modified xsi:type="dcterms:W3CDTF">2015-02-11T16:55:44Z</dcterms:modified>
</cp:coreProperties>
</file>