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688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7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1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8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5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0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8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0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6F0CD-1DF2-7648-99AA-1AD79D8CDE17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9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ERKS_auto_industr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8398"/>
            <a:ext cx="9144000" cy="40680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for US Auto Industry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30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6</Words>
  <Application>Microsoft Macintosh PowerPoint</Application>
  <PresentationFormat>On-screen Show (16:10)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Flows for US Auto Industry 2011</vt:lpstr>
    </vt:vector>
  </TitlesOfParts>
  <Company>Stanford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Flows through an economic sector</dc:title>
  <dc:creator>Michael Dale</dc:creator>
  <cp:lastModifiedBy>Michael Dale</cp:lastModifiedBy>
  <cp:revision>25</cp:revision>
  <dcterms:created xsi:type="dcterms:W3CDTF">2015-02-11T15:09:21Z</dcterms:created>
  <dcterms:modified xsi:type="dcterms:W3CDTF">2015-02-26T14:51:29Z</dcterms:modified>
</cp:coreProperties>
</file>