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C4CD5-6932-4F6B-B387-FBFC9EDABEAB}" v="3" dt="2021-08-16T18:49:15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VanAntwerp" userId="8194eec5-f905-41b3-ab18-0ee4e72177b5" providerId="ADAL" clId="{240C4CD5-6932-4F6B-B387-FBFC9EDABEAB}"/>
    <pc:docChg chg="modSld">
      <pc:chgData name="Jeremy VanAntwerp" userId="8194eec5-f905-41b3-ab18-0ee4e72177b5" providerId="ADAL" clId="{240C4CD5-6932-4F6B-B387-FBFC9EDABEAB}" dt="2021-08-16T18:51:54.946" v="59" actId="1076"/>
      <pc:docMkLst>
        <pc:docMk/>
      </pc:docMkLst>
      <pc:sldChg chg="addSp modSp mod">
        <pc:chgData name="Jeremy VanAntwerp" userId="8194eec5-f905-41b3-ab18-0ee4e72177b5" providerId="ADAL" clId="{240C4CD5-6932-4F6B-B387-FBFC9EDABEAB}" dt="2021-08-16T18:51:54.946" v="59" actId="1076"/>
        <pc:sldMkLst>
          <pc:docMk/>
          <pc:sldMk cId="3253569051" sldId="256"/>
        </pc:sldMkLst>
        <pc:spChg chg="mod">
          <ac:chgData name="Jeremy VanAntwerp" userId="8194eec5-f905-41b3-ab18-0ee4e72177b5" providerId="ADAL" clId="{240C4CD5-6932-4F6B-B387-FBFC9EDABEAB}" dt="2021-08-16T18:33:42.755" v="0" actId="1076"/>
          <ac:spMkLst>
            <pc:docMk/>
            <pc:sldMk cId="3253569051" sldId="256"/>
            <ac:spMk id="6" creationId="{DF2EFB37-C8DE-4EB9-AC4C-2BCCAC85611A}"/>
          </ac:spMkLst>
        </pc:spChg>
        <pc:spChg chg="add mod">
          <ac:chgData name="Jeremy VanAntwerp" userId="8194eec5-f905-41b3-ab18-0ee4e72177b5" providerId="ADAL" clId="{240C4CD5-6932-4F6B-B387-FBFC9EDABEAB}" dt="2021-08-16T18:48:35.530" v="8" actId="1582"/>
          <ac:spMkLst>
            <pc:docMk/>
            <pc:sldMk cId="3253569051" sldId="256"/>
            <ac:spMk id="62" creationId="{F49117FC-7F5B-44C5-9B7E-602F70743CEF}"/>
          </ac:spMkLst>
        </pc:spChg>
        <pc:spChg chg="add mod">
          <ac:chgData name="Jeremy VanAntwerp" userId="8194eec5-f905-41b3-ab18-0ee4e72177b5" providerId="ADAL" clId="{240C4CD5-6932-4F6B-B387-FBFC9EDABEAB}" dt="2021-08-16T18:49:10.944" v="21" actId="1076"/>
          <ac:spMkLst>
            <pc:docMk/>
            <pc:sldMk cId="3253569051" sldId="256"/>
            <ac:spMk id="66" creationId="{A60CB905-1EFC-4F28-8F7B-74C28B812F9F}"/>
          </ac:spMkLst>
        </pc:spChg>
        <pc:spChg chg="mod">
          <ac:chgData name="Jeremy VanAntwerp" userId="8194eec5-f905-41b3-ab18-0ee4e72177b5" providerId="ADAL" clId="{240C4CD5-6932-4F6B-B387-FBFC9EDABEAB}" dt="2021-08-16T18:50:53.289" v="53" actId="1076"/>
          <ac:spMkLst>
            <pc:docMk/>
            <pc:sldMk cId="3253569051" sldId="256"/>
            <ac:spMk id="70" creationId="{A0FFEBCE-78CD-485A-B95F-C2D8A83042A4}"/>
          </ac:spMkLst>
        </pc:spChg>
        <pc:spChg chg="add mod">
          <ac:chgData name="Jeremy VanAntwerp" userId="8194eec5-f905-41b3-ab18-0ee4e72177b5" providerId="ADAL" clId="{240C4CD5-6932-4F6B-B387-FBFC9EDABEAB}" dt="2021-08-16T18:50:27.305" v="52" actId="1076"/>
          <ac:spMkLst>
            <pc:docMk/>
            <pc:sldMk cId="3253569051" sldId="256"/>
            <ac:spMk id="71" creationId="{811F87D2-067A-4F1E-956E-9BE928B7EE68}"/>
          </ac:spMkLst>
        </pc:spChg>
        <pc:spChg chg="mod">
          <ac:chgData name="Jeremy VanAntwerp" userId="8194eec5-f905-41b3-ab18-0ee4e72177b5" providerId="ADAL" clId="{240C4CD5-6932-4F6B-B387-FBFC9EDABEAB}" dt="2021-08-16T18:51:24.434" v="55" actId="1076"/>
          <ac:spMkLst>
            <pc:docMk/>
            <pc:sldMk cId="3253569051" sldId="256"/>
            <ac:spMk id="72" creationId="{F328DFD1-DB85-4851-B639-D7E6239F91FB}"/>
          </ac:spMkLst>
        </pc:spChg>
        <pc:spChg chg="mod ord">
          <ac:chgData name="Jeremy VanAntwerp" userId="8194eec5-f905-41b3-ab18-0ee4e72177b5" providerId="ADAL" clId="{240C4CD5-6932-4F6B-B387-FBFC9EDABEAB}" dt="2021-08-16T18:51:46.001" v="58" actId="167"/>
          <ac:spMkLst>
            <pc:docMk/>
            <pc:sldMk cId="3253569051" sldId="256"/>
            <ac:spMk id="73" creationId="{952C6CB0-A635-47E2-8FFD-7D5F1506A2B4}"/>
          </ac:spMkLst>
        </pc:spChg>
        <pc:cxnChg chg="mod">
          <ac:chgData name="Jeremy VanAntwerp" userId="8194eec5-f905-41b3-ab18-0ee4e72177b5" providerId="ADAL" clId="{240C4CD5-6932-4F6B-B387-FBFC9EDABEAB}" dt="2021-08-16T18:51:29.266" v="56" actId="1076"/>
          <ac:cxnSpMkLst>
            <pc:docMk/>
            <pc:sldMk cId="3253569051" sldId="256"/>
            <ac:cxnSpMk id="63" creationId="{D649A1FC-F7C0-496C-9C70-25B8EA9B846E}"/>
          </ac:cxnSpMkLst>
        </pc:cxnChg>
        <pc:cxnChg chg="mod">
          <ac:chgData name="Jeremy VanAntwerp" userId="8194eec5-f905-41b3-ab18-0ee4e72177b5" providerId="ADAL" clId="{240C4CD5-6932-4F6B-B387-FBFC9EDABEAB}" dt="2021-08-16T18:51:54.946" v="59" actId="1076"/>
          <ac:cxnSpMkLst>
            <pc:docMk/>
            <pc:sldMk cId="3253569051" sldId="256"/>
            <ac:cxnSpMk id="64" creationId="{8F7AA2BD-C1D3-4723-8A27-22F52C3127C9}"/>
          </ac:cxnSpMkLst>
        </pc:cxnChg>
        <pc:cxnChg chg="mod">
          <ac:chgData name="Jeremy VanAntwerp" userId="8194eec5-f905-41b3-ab18-0ee4e72177b5" providerId="ADAL" clId="{240C4CD5-6932-4F6B-B387-FBFC9EDABEAB}" dt="2021-08-16T18:50:53.289" v="53" actId="1076"/>
          <ac:cxnSpMkLst>
            <pc:docMk/>
            <pc:sldMk cId="3253569051" sldId="256"/>
            <ac:cxnSpMk id="65" creationId="{56D40D08-0E73-4282-B0A5-D1D4D1EF4B9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FE36-5AE8-4970-9020-BB0E439B7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0ADDD-A336-4D23-AA7D-8619D9362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D49DC-E619-432E-B631-342DD814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C4C6-4D8A-4036-AA88-D7B5B4F7E5A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F20A5-2882-4249-8EC6-1CCAD68F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F6D91-BEF5-4907-BB44-0981FD0C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A01F-A61A-4BA5-8C2A-2D2F45C48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9A45-AEC9-43E5-A76B-DA904412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FF947-9459-40C4-AEC9-BCA590308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54320-CCED-423F-AA0B-768501C6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C4C6-4D8A-4036-AA88-D7B5B4F7E5A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DA947-346F-4E06-8158-0A103047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A4B39-D340-48EF-A36B-6D3952C5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A01F-A61A-4BA5-8C2A-2D2F45C48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7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991FD-BBF4-4110-8533-427AC37A8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AD1FD-0E91-4CE0-B6D8-835D75C8B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296B-43E9-4C9D-8315-90FE7AB1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C4C6-4D8A-4036-AA88-D7B5B4F7E5A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4DC0E-8728-4DA5-8CFA-6F95F691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C0618-C07A-4107-BBE3-AA69871B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A01F-A61A-4BA5-8C2A-2D2F45C48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0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6D2B-EE49-48D7-A184-A2270904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705F5-E69C-471C-A28F-40A0A5293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9021B-02CC-4DDF-8EDA-20DFC471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C4C6-4D8A-4036-AA88-D7B5B4F7E5A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1D6CF-6E00-4EBF-BEE1-4C5524D1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CAC6C-E0F6-420E-AC1E-24B792FE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A01F-A61A-4BA5-8C2A-2D2F45C48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4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1081-6DE6-4730-9F2E-EE84B6A6E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520C7-2C90-4D5D-88E9-928329FD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4B637-6521-4D44-A98A-E0E3B3D6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C4C6-4D8A-4036-AA88-D7B5B4F7E5A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52D90-F1B5-48D5-A0C9-6B2F574B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00C2A-1C7C-4B63-992F-188EBAC3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A01F-A61A-4BA5-8C2A-2D2F45C48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4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6CB4-05D3-49A9-9574-DCD9468D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B6583-DCBD-4E3A-8935-878F0F840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D85DA-D99C-42D0-9106-859E9608A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3789B-F007-450A-8606-7B6B7760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C4C6-4D8A-4036-AA88-D7B5B4F7E5A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C5114-9B38-4CE8-A9CC-42922CF1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BCAC8-6BE0-41EA-A687-71D81BDD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A01F-A61A-4BA5-8C2A-2D2F45C48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8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F364-CFFC-4695-A48B-8A8A5A9E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C8607-4143-48D7-9BB9-8F8C85664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ABD25-F38F-4C2F-B0F0-2987FBECD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23874-6959-4699-84A6-420997970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75A27-58A4-4117-82CA-AFA32A6B6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3334C6-5112-4271-B554-A5C7C5BA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C4C6-4D8A-4036-AA88-D7B5B4F7E5A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68A5B-BF10-4209-82A8-3CFB107F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33FD2-8E2F-4390-87BE-75067CE4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A01F-A61A-4BA5-8C2A-2D2F45C48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4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61A4-9F03-4963-9FEC-739B78F3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D3273-69FA-4238-9E35-83875567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C4C6-4D8A-4036-AA88-D7B5B4F7E5A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A870C-EEE0-4FF9-9124-76DBA185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F28F5-C7D2-4ABE-8AF7-3187A765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A01F-A61A-4BA5-8C2A-2D2F45C48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6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58092-F095-43A5-8356-632DA44C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C4C6-4D8A-4036-AA88-D7B5B4F7E5A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1B210B-E0C7-4A05-BEDE-D5D872EE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52247-3FAB-403B-9BCE-EFE48D0F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A01F-A61A-4BA5-8C2A-2D2F45C48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5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9118-3C01-418E-BDE1-78E4E1A2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7573-0C02-4F02-8F37-230A4A92E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F73E8-312D-4986-892E-3BB179ACB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85868-06F2-461A-8829-C9CE687E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C4C6-4D8A-4036-AA88-D7B5B4F7E5A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E346F-52EC-4DE1-9035-CE271968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59B81-22F4-4D3C-8F61-F77EC831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A01F-A61A-4BA5-8C2A-2D2F45C48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F567-62B1-4CDD-AB99-5ED1698D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FD729-8C3B-48F6-9B26-279C71728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6FBE2-7796-4E9B-8FAC-8A54B6BF8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3D457-3F0D-45B7-8528-43240D0A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C4C6-4D8A-4036-AA88-D7B5B4F7E5A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6C281-51D4-4094-AC99-E45E3D0A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117DD-CCFC-4EB3-8496-7865B502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A01F-A61A-4BA5-8C2A-2D2F45C48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2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26F13-8360-4520-9290-187AD0EB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E1FB4-F8E0-48AB-AD38-7E0B1C9FB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3A33A-2F54-4749-A399-0FF95E11B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1C4C6-4D8A-4036-AA88-D7B5B4F7E5A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261FD-5122-4EF1-AEB1-53439BEA9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739BC-A399-4751-9190-AAC53C51B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FA01F-A61A-4BA5-8C2A-2D2F45C48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952C6CB0-A635-47E2-8FFD-7D5F1506A2B4}"/>
              </a:ext>
            </a:extLst>
          </p:cNvPr>
          <p:cNvSpPr txBox="1"/>
          <p:nvPr/>
        </p:nvSpPr>
        <p:spPr>
          <a:xfrm rot="19541268">
            <a:off x="4177041" y="4517016"/>
            <a:ext cx="1576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Environmental sociology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DAC06C-A02A-4BD4-9E8E-4AE705DDC011}"/>
              </a:ext>
            </a:extLst>
          </p:cNvPr>
          <p:cNvGrpSpPr/>
          <p:nvPr/>
        </p:nvGrpSpPr>
        <p:grpSpPr>
          <a:xfrm>
            <a:off x="3342967" y="2810887"/>
            <a:ext cx="949234" cy="2473953"/>
            <a:chOff x="687977" y="2356668"/>
            <a:chExt cx="949234" cy="247395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F801EA1-1A24-46AB-8E6A-E3881E3C132E}"/>
                </a:ext>
              </a:extLst>
            </p:cNvPr>
            <p:cNvCxnSpPr/>
            <p:nvPr/>
          </p:nvCxnSpPr>
          <p:spPr>
            <a:xfrm flipH="1">
              <a:off x="687977" y="2960914"/>
              <a:ext cx="78377" cy="18697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F5AEC12-C9BF-4C2C-AF3A-2B7D8FB7AB2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30" y="2967848"/>
              <a:ext cx="117564" cy="18627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2DB466-5CB1-4C28-9A49-8B73DA7B1282}"/>
                </a:ext>
              </a:extLst>
            </p:cNvPr>
            <p:cNvCxnSpPr/>
            <p:nvPr/>
          </p:nvCxnSpPr>
          <p:spPr>
            <a:xfrm>
              <a:off x="687977" y="4830621"/>
              <a:ext cx="94923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F3941749-3B6A-4C6F-9104-FD9145D8C9C1}"/>
                </a:ext>
              </a:extLst>
            </p:cNvPr>
            <p:cNvSpPr/>
            <p:nvPr/>
          </p:nvSpPr>
          <p:spPr>
            <a:xfrm>
              <a:off x="687977" y="2400208"/>
              <a:ext cx="296092" cy="518938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465C11B8-9B42-42F7-AA14-F1031BD2AA46}"/>
                </a:ext>
              </a:extLst>
            </p:cNvPr>
            <p:cNvSpPr/>
            <p:nvPr/>
          </p:nvSpPr>
          <p:spPr>
            <a:xfrm flipH="1">
              <a:off x="1284515" y="2400213"/>
              <a:ext cx="296092" cy="518938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090FBE7-C896-4934-9828-1A9EECA7CE8C}"/>
                </a:ext>
              </a:extLst>
            </p:cNvPr>
            <p:cNvCxnSpPr>
              <a:cxnSpLocks/>
            </p:cNvCxnSpPr>
            <p:nvPr/>
          </p:nvCxnSpPr>
          <p:spPr>
            <a:xfrm>
              <a:off x="687977" y="2952201"/>
              <a:ext cx="89263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136C241-A107-4132-ADB1-D26B68C309B2}"/>
                </a:ext>
              </a:extLst>
            </p:cNvPr>
            <p:cNvCxnSpPr>
              <a:cxnSpLocks/>
            </p:cNvCxnSpPr>
            <p:nvPr/>
          </p:nvCxnSpPr>
          <p:spPr>
            <a:xfrm>
              <a:off x="687977" y="2356668"/>
              <a:ext cx="89263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A60C4B-95C7-41B0-9EB3-15B99B1E9304}"/>
                </a:ext>
              </a:extLst>
            </p:cNvPr>
            <p:cNvCxnSpPr/>
            <p:nvPr/>
          </p:nvCxnSpPr>
          <p:spPr>
            <a:xfrm flipH="1">
              <a:off x="923109" y="3091543"/>
              <a:ext cx="60960" cy="1349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6B633D-041A-4D1C-A6BB-1361D95A4E1E}"/>
                </a:ext>
              </a:extLst>
            </p:cNvPr>
            <p:cNvCxnSpPr/>
            <p:nvPr/>
          </p:nvCxnSpPr>
          <p:spPr>
            <a:xfrm>
              <a:off x="1284515" y="3344091"/>
              <a:ext cx="65314" cy="13324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888619B-E312-4930-8E58-E9F7E5EC073A}"/>
              </a:ext>
            </a:extLst>
          </p:cNvPr>
          <p:cNvCxnSpPr/>
          <p:nvPr/>
        </p:nvCxnSpPr>
        <p:spPr>
          <a:xfrm flipH="1">
            <a:off x="7917218" y="3415133"/>
            <a:ext cx="78377" cy="18697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FB8823-BC4A-44F3-B201-05506178A4AB}"/>
              </a:ext>
            </a:extLst>
          </p:cNvPr>
          <p:cNvCxnSpPr>
            <a:cxnSpLocks/>
          </p:cNvCxnSpPr>
          <p:nvPr/>
        </p:nvCxnSpPr>
        <p:spPr>
          <a:xfrm>
            <a:off x="8731471" y="3422067"/>
            <a:ext cx="117564" cy="18627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E091CB-9A66-4666-8871-E968DB67A14A}"/>
              </a:ext>
            </a:extLst>
          </p:cNvPr>
          <p:cNvCxnSpPr/>
          <p:nvPr/>
        </p:nvCxnSpPr>
        <p:spPr>
          <a:xfrm>
            <a:off x="7917218" y="5284840"/>
            <a:ext cx="9492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DE05F78-74B3-4C17-A6A4-13D0583A24E5}"/>
              </a:ext>
            </a:extLst>
          </p:cNvPr>
          <p:cNvCxnSpPr>
            <a:cxnSpLocks/>
          </p:cNvCxnSpPr>
          <p:nvPr/>
        </p:nvCxnSpPr>
        <p:spPr>
          <a:xfrm>
            <a:off x="7917218" y="3406420"/>
            <a:ext cx="8926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FB2D80-626C-45F5-9680-2B3A9EFC2130}"/>
              </a:ext>
            </a:extLst>
          </p:cNvPr>
          <p:cNvCxnSpPr>
            <a:cxnSpLocks/>
          </p:cNvCxnSpPr>
          <p:nvPr/>
        </p:nvCxnSpPr>
        <p:spPr>
          <a:xfrm>
            <a:off x="7917218" y="2810887"/>
            <a:ext cx="8926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E9EAC6-4722-4CA4-AD57-FB3380D0CCFF}"/>
              </a:ext>
            </a:extLst>
          </p:cNvPr>
          <p:cNvCxnSpPr/>
          <p:nvPr/>
        </p:nvCxnSpPr>
        <p:spPr>
          <a:xfrm flipH="1">
            <a:off x="8152350" y="3545762"/>
            <a:ext cx="60960" cy="1349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5E551B-EEE9-4668-A519-8EAB350D0906}"/>
              </a:ext>
            </a:extLst>
          </p:cNvPr>
          <p:cNvCxnSpPr/>
          <p:nvPr/>
        </p:nvCxnSpPr>
        <p:spPr>
          <a:xfrm>
            <a:off x="8513756" y="3798310"/>
            <a:ext cx="65314" cy="13324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4027E06-9057-4DCA-93E3-C0BD03B98823}"/>
              </a:ext>
            </a:extLst>
          </p:cNvPr>
          <p:cNvGrpSpPr/>
          <p:nvPr/>
        </p:nvGrpSpPr>
        <p:grpSpPr>
          <a:xfrm>
            <a:off x="5634588" y="1757226"/>
            <a:ext cx="949234" cy="2473953"/>
            <a:chOff x="687977" y="2356668"/>
            <a:chExt cx="949234" cy="2473953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C33207D-13B0-4E16-BD84-4F693C10BDF8}"/>
                </a:ext>
              </a:extLst>
            </p:cNvPr>
            <p:cNvCxnSpPr/>
            <p:nvPr/>
          </p:nvCxnSpPr>
          <p:spPr>
            <a:xfrm flipH="1">
              <a:off x="687977" y="2960914"/>
              <a:ext cx="78377" cy="18697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8A1BA98-1F22-4B87-AEF1-070E0A5FA47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30" y="2967848"/>
              <a:ext cx="117564" cy="18627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797DE2A-55AB-49C7-A6F0-153E3EC3610C}"/>
                </a:ext>
              </a:extLst>
            </p:cNvPr>
            <p:cNvCxnSpPr/>
            <p:nvPr/>
          </p:nvCxnSpPr>
          <p:spPr>
            <a:xfrm>
              <a:off x="687977" y="4830621"/>
              <a:ext cx="94923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ight Brace 50">
              <a:extLst>
                <a:ext uri="{FF2B5EF4-FFF2-40B4-BE49-F238E27FC236}">
                  <a16:creationId xmlns:a16="http://schemas.microsoft.com/office/drawing/2014/main" id="{DC4AE84C-7E88-461D-B6AB-4D0DF783404D}"/>
                </a:ext>
              </a:extLst>
            </p:cNvPr>
            <p:cNvSpPr/>
            <p:nvPr/>
          </p:nvSpPr>
          <p:spPr>
            <a:xfrm>
              <a:off x="687977" y="2400208"/>
              <a:ext cx="296092" cy="518938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ight Brace 51">
              <a:extLst>
                <a:ext uri="{FF2B5EF4-FFF2-40B4-BE49-F238E27FC236}">
                  <a16:creationId xmlns:a16="http://schemas.microsoft.com/office/drawing/2014/main" id="{65C70132-802A-4330-8B88-658FDEB45BB7}"/>
                </a:ext>
              </a:extLst>
            </p:cNvPr>
            <p:cNvSpPr/>
            <p:nvPr/>
          </p:nvSpPr>
          <p:spPr>
            <a:xfrm flipH="1">
              <a:off x="1284515" y="2400213"/>
              <a:ext cx="296092" cy="518938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3D443FB-55EA-44B6-AEDF-B238D729E517}"/>
                </a:ext>
              </a:extLst>
            </p:cNvPr>
            <p:cNvCxnSpPr>
              <a:cxnSpLocks/>
            </p:cNvCxnSpPr>
            <p:nvPr/>
          </p:nvCxnSpPr>
          <p:spPr>
            <a:xfrm>
              <a:off x="687977" y="2952201"/>
              <a:ext cx="89263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2020A72-8DC3-41AD-8340-23DFAF145F33}"/>
                </a:ext>
              </a:extLst>
            </p:cNvPr>
            <p:cNvCxnSpPr>
              <a:cxnSpLocks/>
            </p:cNvCxnSpPr>
            <p:nvPr/>
          </p:nvCxnSpPr>
          <p:spPr>
            <a:xfrm>
              <a:off x="687977" y="2356668"/>
              <a:ext cx="89263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6B806BE-AD58-4D58-9204-1B3D4D69E29B}"/>
                </a:ext>
              </a:extLst>
            </p:cNvPr>
            <p:cNvCxnSpPr/>
            <p:nvPr/>
          </p:nvCxnSpPr>
          <p:spPr>
            <a:xfrm flipH="1">
              <a:off x="923109" y="3091543"/>
              <a:ext cx="60960" cy="13498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1D20099-5C17-47CD-8EF3-0BF17923D25B}"/>
                </a:ext>
              </a:extLst>
            </p:cNvPr>
            <p:cNvCxnSpPr/>
            <p:nvPr/>
          </p:nvCxnSpPr>
          <p:spPr>
            <a:xfrm>
              <a:off x="1284515" y="3344091"/>
              <a:ext cx="65314" cy="13324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CFD6E00-4315-450A-A9C5-017EC00D5841}"/>
              </a:ext>
            </a:extLst>
          </p:cNvPr>
          <p:cNvSpPr/>
          <p:nvPr/>
        </p:nvSpPr>
        <p:spPr>
          <a:xfrm>
            <a:off x="8784363" y="2792456"/>
            <a:ext cx="288467" cy="763188"/>
          </a:xfrm>
          <a:custGeom>
            <a:avLst/>
            <a:gdLst>
              <a:gd name="connsiteX0" fmla="*/ 15508 w 288467"/>
              <a:gd name="connsiteY0" fmla="*/ 19570 h 763188"/>
              <a:gd name="connsiteX1" fmla="*/ 280979 w 288467"/>
              <a:gd name="connsiteY1" fmla="*/ 88396 h 763188"/>
              <a:gd name="connsiteX2" fmla="*/ 202321 w 288467"/>
              <a:gd name="connsiteY2" fmla="*/ 717660 h 763188"/>
              <a:gd name="connsiteX3" fmla="*/ 64669 w 288467"/>
              <a:gd name="connsiteY3" fmla="*/ 707828 h 763188"/>
              <a:gd name="connsiteX4" fmla="*/ 5676 w 288467"/>
              <a:gd name="connsiteY4" fmla="*/ 658667 h 763188"/>
              <a:gd name="connsiteX5" fmla="*/ 5676 w 288467"/>
              <a:gd name="connsiteY5" fmla="*/ 619338 h 763188"/>
              <a:gd name="connsiteX6" fmla="*/ 35172 w 288467"/>
              <a:gd name="connsiteY6" fmla="*/ 570176 h 763188"/>
              <a:gd name="connsiteX7" fmla="*/ 94166 w 288467"/>
              <a:gd name="connsiteY7" fmla="*/ 491518 h 763188"/>
              <a:gd name="connsiteX8" fmla="*/ 133495 w 288467"/>
              <a:gd name="connsiteY8" fmla="*/ 491518 h 763188"/>
              <a:gd name="connsiteX9" fmla="*/ 143327 w 288467"/>
              <a:gd name="connsiteY9" fmla="*/ 550512 h 763188"/>
              <a:gd name="connsiteX10" fmla="*/ 172824 w 288467"/>
              <a:gd name="connsiteY10" fmla="*/ 609505 h 763188"/>
              <a:gd name="connsiteX11" fmla="*/ 153160 w 288467"/>
              <a:gd name="connsiteY11" fmla="*/ 648834 h 76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8467" h="763188">
                <a:moveTo>
                  <a:pt x="15508" y="19570"/>
                </a:moveTo>
                <a:cubicBezTo>
                  <a:pt x="132676" y="-4191"/>
                  <a:pt x="249844" y="-27952"/>
                  <a:pt x="280979" y="88396"/>
                </a:cubicBezTo>
                <a:cubicBezTo>
                  <a:pt x="312115" y="204744"/>
                  <a:pt x="238373" y="614421"/>
                  <a:pt x="202321" y="717660"/>
                </a:cubicBezTo>
                <a:cubicBezTo>
                  <a:pt x="166269" y="820899"/>
                  <a:pt x="97443" y="717660"/>
                  <a:pt x="64669" y="707828"/>
                </a:cubicBezTo>
                <a:cubicBezTo>
                  <a:pt x="31895" y="697996"/>
                  <a:pt x="5676" y="658667"/>
                  <a:pt x="5676" y="658667"/>
                </a:cubicBezTo>
                <a:cubicBezTo>
                  <a:pt x="-4156" y="643919"/>
                  <a:pt x="760" y="634087"/>
                  <a:pt x="5676" y="619338"/>
                </a:cubicBezTo>
                <a:cubicBezTo>
                  <a:pt x="10592" y="604590"/>
                  <a:pt x="20424" y="591479"/>
                  <a:pt x="35172" y="570176"/>
                </a:cubicBezTo>
                <a:cubicBezTo>
                  <a:pt x="49920" y="548873"/>
                  <a:pt x="94166" y="491518"/>
                  <a:pt x="94166" y="491518"/>
                </a:cubicBezTo>
                <a:cubicBezTo>
                  <a:pt x="110553" y="478408"/>
                  <a:pt x="133495" y="491518"/>
                  <a:pt x="133495" y="491518"/>
                </a:cubicBezTo>
                <a:cubicBezTo>
                  <a:pt x="141689" y="501350"/>
                  <a:pt x="136772" y="530847"/>
                  <a:pt x="143327" y="550512"/>
                </a:cubicBezTo>
                <a:cubicBezTo>
                  <a:pt x="149882" y="570177"/>
                  <a:pt x="171185" y="593118"/>
                  <a:pt x="172824" y="609505"/>
                </a:cubicBezTo>
                <a:cubicBezTo>
                  <a:pt x="174463" y="625892"/>
                  <a:pt x="163811" y="637363"/>
                  <a:pt x="153160" y="64883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F4A1488-C92E-4D6A-B1F7-3002758B5259}"/>
              </a:ext>
            </a:extLst>
          </p:cNvPr>
          <p:cNvSpPr/>
          <p:nvPr/>
        </p:nvSpPr>
        <p:spPr>
          <a:xfrm flipH="1">
            <a:off x="7652315" y="2789476"/>
            <a:ext cx="288467" cy="763188"/>
          </a:xfrm>
          <a:custGeom>
            <a:avLst/>
            <a:gdLst>
              <a:gd name="connsiteX0" fmla="*/ 15508 w 288467"/>
              <a:gd name="connsiteY0" fmla="*/ 19570 h 763188"/>
              <a:gd name="connsiteX1" fmla="*/ 280979 w 288467"/>
              <a:gd name="connsiteY1" fmla="*/ 88396 h 763188"/>
              <a:gd name="connsiteX2" fmla="*/ 202321 w 288467"/>
              <a:gd name="connsiteY2" fmla="*/ 717660 h 763188"/>
              <a:gd name="connsiteX3" fmla="*/ 64669 w 288467"/>
              <a:gd name="connsiteY3" fmla="*/ 707828 h 763188"/>
              <a:gd name="connsiteX4" fmla="*/ 5676 w 288467"/>
              <a:gd name="connsiteY4" fmla="*/ 658667 h 763188"/>
              <a:gd name="connsiteX5" fmla="*/ 5676 w 288467"/>
              <a:gd name="connsiteY5" fmla="*/ 619338 h 763188"/>
              <a:gd name="connsiteX6" fmla="*/ 35172 w 288467"/>
              <a:gd name="connsiteY6" fmla="*/ 570176 h 763188"/>
              <a:gd name="connsiteX7" fmla="*/ 94166 w 288467"/>
              <a:gd name="connsiteY7" fmla="*/ 491518 h 763188"/>
              <a:gd name="connsiteX8" fmla="*/ 133495 w 288467"/>
              <a:gd name="connsiteY8" fmla="*/ 491518 h 763188"/>
              <a:gd name="connsiteX9" fmla="*/ 143327 w 288467"/>
              <a:gd name="connsiteY9" fmla="*/ 550512 h 763188"/>
              <a:gd name="connsiteX10" fmla="*/ 172824 w 288467"/>
              <a:gd name="connsiteY10" fmla="*/ 609505 h 763188"/>
              <a:gd name="connsiteX11" fmla="*/ 153160 w 288467"/>
              <a:gd name="connsiteY11" fmla="*/ 648834 h 76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8467" h="763188">
                <a:moveTo>
                  <a:pt x="15508" y="19570"/>
                </a:moveTo>
                <a:cubicBezTo>
                  <a:pt x="132676" y="-4191"/>
                  <a:pt x="249844" y="-27952"/>
                  <a:pt x="280979" y="88396"/>
                </a:cubicBezTo>
                <a:cubicBezTo>
                  <a:pt x="312115" y="204744"/>
                  <a:pt x="238373" y="614421"/>
                  <a:pt x="202321" y="717660"/>
                </a:cubicBezTo>
                <a:cubicBezTo>
                  <a:pt x="166269" y="820899"/>
                  <a:pt x="97443" y="717660"/>
                  <a:pt x="64669" y="707828"/>
                </a:cubicBezTo>
                <a:cubicBezTo>
                  <a:pt x="31895" y="697996"/>
                  <a:pt x="5676" y="658667"/>
                  <a:pt x="5676" y="658667"/>
                </a:cubicBezTo>
                <a:cubicBezTo>
                  <a:pt x="-4156" y="643919"/>
                  <a:pt x="760" y="634087"/>
                  <a:pt x="5676" y="619338"/>
                </a:cubicBezTo>
                <a:cubicBezTo>
                  <a:pt x="10592" y="604590"/>
                  <a:pt x="20424" y="591479"/>
                  <a:pt x="35172" y="570176"/>
                </a:cubicBezTo>
                <a:cubicBezTo>
                  <a:pt x="49920" y="548873"/>
                  <a:pt x="94166" y="491518"/>
                  <a:pt x="94166" y="491518"/>
                </a:cubicBezTo>
                <a:cubicBezTo>
                  <a:pt x="110553" y="478408"/>
                  <a:pt x="133495" y="491518"/>
                  <a:pt x="133495" y="491518"/>
                </a:cubicBezTo>
                <a:cubicBezTo>
                  <a:pt x="141689" y="501350"/>
                  <a:pt x="136772" y="530847"/>
                  <a:pt x="143327" y="550512"/>
                </a:cubicBezTo>
                <a:cubicBezTo>
                  <a:pt x="149882" y="570177"/>
                  <a:pt x="171185" y="593118"/>
                  <a:pt x="172824" y="609505"/>
                </a:cubicBezTo>
                <a:cubicBezTo>
                  <a:pt x="174463" y="625892"/>
                  <a:pt x="163811" y="637363"/>
                  <a:pt x="153160" y="64883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CD5424E5-32CF-4E2F-AD3B-C17191AFD9D6}"/>
              </a:ext>
            </a:extLst>
          </p:cNvPr>
          <p:cNvSpPr/>
          <p:nvPr/>
        </p:nvSpPr>
        <p:spPr>
          <a:xfrm>
            <a:off x="7796548" y="3025883"/>
            <a:ext cx="1204885" cy="141132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7E6BA2D5-32C1-4F02-B2C7-9EADC4C3F40D}"/>
              </a:ext>
            </a:extLst>
          </p:cNvPr>
          <p:cNvSpPr/>
          <p:nvPr/>
        </p:nvSpPr>
        <p:spPr>
          <a:xfrm>
            <a:off x="7944609" y="3113896"/>
            <a:ext cx="914400" cy="914400"/>
          </a:xfrm>
          <a:prstGeom prst="arc">
            <a:avLst>
              <a:gd name="adj1" fmla="val 16200000"/>
              <a:gd name="adj2" fmla="val 1994471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D17F67E9-D83E-4521-ADA9-6BE8EFC520D7}"/>
              </a:ext>
            </a:extLst>
          </p:cNvPr>
          <p:cNvSpPr/>
          <p:nvPr/>
        </p:nvSpPr>
        <p:spPr>
          <a:xfrm flipH="1">
            <a:off x="7939621" y="3119855"/>
            <a:ext cx="914400" cy="914400"/>
          </a:xfrm>
          <a:prstGeom prst="arc">
            <a:avLst>
              <a:gd name="adj1" fmla="val 16200000"/>
              <a:gd name="adj2" fmla="val 1994471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34DDAE-6C4A-4DC6-92EC-599BA2CE8099}"/>
              </a:ext>
            </a:extLst>
          </p:cNvPr>
          <p:cNvSpPr/>
          <p:nvPr/>
        </p:nvSpPr>
        <p:spPr>
          <a:xfrm>
            <a:off x="3342967" y="1573160"/>
            <a:ext cx="5506065" cy="18558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EFB37-C8DE-4EB9-AC4C-2BCCAC85611A}"/>
              </a:ext>
            </a:extLst>
          </p:cNvPr>
          <p:cNvSpPr txBox="1"/>
          <p:nvPr/>
        </p:nvSpPr>
        <p:spPr>
          <a:xfrm>
            <a:off x="5103222" y="2272019"/>
            <a:ext cx="1985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Sustainability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649A1FC-F7C0-496C-9C70-25B8EA9B846E}"/>
              </a:ext>
            </a:extLst>
          </p:cNvPr>
          <p:cNvCxnSpPr/>
          <p:nvPr/>
        </p:nvCxnSpPr>
        <p:spPr>
          <a:xfrm>
            <a:off x="6753546" y="4552881"/>
            <a:ext cx="972961" cy="6644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F7AA2BD-C1D3-4723-8A27-22F52C3127C9}"/>
              </a:ext>
            </a:extLst>
          </p:cNvPr>
          <p:cNvCxnSpPr>
            <a:cxnSpLocks/>
          </p:cNvCxnSpPr>
          <p:nvPr/>
        </p:nvCxnSpPr>
        <p:spPr>
          <a:xfrm flipH="1">
            <a:off x="4531866" y="4517594"/>
            <a:ext cx="972961" cy="6644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6D40D08-0E73-4282-B0A5-D1D4D1EF4B92}"/>
              </a:ext>
            </a:extLst>
          </p:cNvPr>
          <p:cNvCxnSpPr>
            <a:cxnSpLocks/>
          </p:cNvCxnSpPr>
          <p:nvPr/>
        </p:nvCxnSpPr>
        <p:spPr>
          <a:xfrm flipH="1">
            <a:off x="4707164" y="5437296"/>
            <a:ext cx="29609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F9DA621-9480-4120-9263-7EB643497372}"/>
              </a:ext>
            </a:extLst>
          </p:cNvPr>
          <p:cNvSpPr txBox="1"/>
          <p:nvPr/>
        </p:nvSpPr>
        <p:spPr>
          <a:xfrm>
            <a:off x="5734881" y="3795293"/>
            <a:ext cx="7723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Social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AD3ECA-789B-4987-B324-AF8E40A02924}"/>
              </a:ext>
            </a:extLst>
          </p:cNvPr>
          <p:cNvSpPr txBox="1"/>
          <p:nvPr/>
        </p:nvSpPr>
        <p:spPr>
          <a:xfrm>
            <a:off x="7846103" y="4089631"/>
            <a:ext cx="11057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Economic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962D2A7-D961-4F38-8F65-D3E27FC7119C}"/>
              </a:ext>
            </a:extLst>
          </p:cNvPr>
          <p:cNvSpPr txBox="1"/>
          <p:nvPr/>
        </p:nvSpPr>
        <p:spPr>
          <a:xfrm>
            <a:off x="2978218" y="4077061"/>
            <a:ext cx="16221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Environmental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FFEBCE-78CD-485A-B95F-C2D8A83042A4}"/>
              </a:ext>
            </a:extLst>
          </p:cNvPr>
          <p:cNvSpPr txBox="1"/>
          <p:nvPr/>
        </p:nvSpPr>
        <p:spPr>
          <a:xfrm>
            <a:off x="4830265" y="5452282"/>
            <a:ext cx="271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Environmental economics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28DFD1-DB85-4851-B639-D7E6239F91FB}"/>
              </a:ext>
            </a:extLst>
          </p:cNvPr>
          <p:cNvSpPr txBox="1"/>
          <p:nvPr/>
        </p:nvSpPr>
        <p:spPr>
          <a:xfrm rot="2021679">
            <a:off x="6419183" y="4234844"/>
            <a:ext cx="171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Socioeconomics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9117FC-7F5B-44C5-9B7E-602F70743CEF}"/>
              </a:ext>
            </a:extLst>
          </p:cNvPr>
          <p:cNvSpPr txBox="1"/>
          <p:nvPr/>
        </p:nvSpPr>
        <p:spPr>
          <a:xfrm>
            <a:off x="7803596" y="5237139"/>
            <a:ext cx="119078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Economics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60CB905-1EFC-4F28-8F7B-74C28B812F9F}"/>
              </a:ext>
            </a:extLst>
          </p:cNvPr>
          <p:cNvSpPr txBox="1"/>
          <p:nvPr/>
        </p:nvSpPr>
        <p:spPr>
          <a:xfrm>
            <a:off x="5554482" y="4229620"/>
            <a:ext cx="1099755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Sociology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11F87D2-067A-4F1E-956E-9BE928B7EE68}"/>
              </a:ext>
            </a:extLst>
          </p:cNvPr>
          <p:cNvSpPr txBox="1"/>
          <p:nvPr/>
        </p:nvSpPr>
        <p:spPr>
          <a:xfrm>
            <a:off x="3046038" y="5228171"/>
            <a:ext cx="1541308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Environmental</a:t>
            </a:r>
          </a:p>
          <a:p>
            <a:pPr algn="ctr"/>
            <a:r>
              <a:rPr lang="en-US" dirty="0"/>
              <a:t>Science</a:t>
            </a:r>
          </a:p>
        </p:txBody>
      </p:sp>
    </p:spTree>
    <p:extLst>
      <p:ext uri="{BB962C8B-B14F-4D97-AF65-F5344CB8AC3E}">
        <p14:creationId xmlns:p14="http://schemas.microsoft.com/office/powerpoint/2010/main" val="325356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VanAntwerp</dc:creator>
  <cp:lastModifiedBy>Jeremy VanAntwerp</cp:lastModifiedBy>
  <cp:revision>1</cp:revision>
  <dcterms:created xsi:type="dcterms:W3CDTF">2021-08-16T18:09:14Z</dcterms:created>
  <dcterms:modified xsi:type="dcterms:W3CDTF">2021-08-16T18:52:00Z</dcterms:modified>
</cp:coreProperties>
</file>