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BBFA9D-3D19-4A20-80D3-788CCF65119D}" v="22" dt="2021-08-20T19:06:42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30" d="100"/>
          <a:sy n="130" d="100"/>
        </p:scale>
        <p:origin x="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VanAntwerp" userId="8194eec5-f905-41b3-ab18-0ee4e72177b5" providerId="ADAL" clId="{8EBBFA9D-3D19-4A20-80D3-788CCF65119D}"/>
    <pc:docChg chg="undo custSel modSld">
      <pc:chgData name="Jeremy VanAntwerp" userId="8194eec5-f905-41b3-ab18-0ee4e72177b5" providerId="ADAL" clId="{8EBBFA9D-3D19-4A20-80D3-788CCF65119D}" dt="2021-08-20T19:07:22.953" v="131" actId="1076"/>
      <pc:docMkLst>
        <pc:docMk/>
      </pc:docMkLst>
      <pc:sldChg chg="addSp delSp modSp mod">
        <pc:chgData name="Jeremy VanAntwerp" userId="8194eec5-f905-41b3-ab18-0ee4e72177b5" providerId="ADAL" clId="{8EBBFA9D-3D19-4A20-80D3-788CCF65119D}" dt="2021-08-20T19:07:22.953" v="131" actId="1076"/>
        <pc:sldMkLst>
          <pc:docMk/>
          <pc:sldMk cId="1754834708" sldId="256"/>
        </pc:sldMkLst>
        <pc:spChg chg="del">
          <ac:chgData name="Jeremy VanAntwerp" userId="8194eec5-f905-41b3-ab18-0ee4e72177b5" providerId="ADAL" clId="{8EBBFA9D-3D19-4A20-80D3-788CCF65119D}" dt="2021-08-20T18:46:24.297" v="0" actId="478"/>
          <ac:spMkLst>
            <pc:docMk/>
            <pc:sldMk cId="1754834708" sldId="256"/>
            <ac:spMk id="6" creationId="{8D84708D-72B3-4516-906F-058D281B24CC}"/>
          </ac:spMkLst>
        </pc:spChg>
        <pc:spChg chg="add del mod topLvl">
          <ac:chgData name="Jeremy VanAntwerp" userId="8194eec5-f905-41b3-ab18-0ee4e72177b5" providerId="ADAL" clId="{8EBBFA9D-3D19-4A20-80D3-788CCF65119D}" dt="2021-08-20T18:55:38.744" v="59" actId="478"/>
          <ac:spMkLst>
            <pc:docMk/>
            <pc:sldMk cId="1754834708" sldId="256"/>
            <ac:spMk id="31" creationId="{A0FDF39D-1134-406F-A8AD-1906B6C5F161}"/>
          </ac:spMkLst>
        </pc:spChg>
        <pc:spChg chg="del">
          <ac:chgData name="Jeremy VanAntwerp" userId="8194eec5-f905-41b3-ab18-0ee4e72177b5" providerId="ADAL" clId="{8EBBFA9D-3D19-4A20-80D3-788CCF65119D}" dt="2021-08-20T18:46:25.781" v="1" actId="478"/>
          <ac:spMkLst>
            <pc:docMk/>
            <pc:sldMk cId="1754834708" sldId="256"/>
            <ac:spMk id="34" creationId="{9F3E6CD0-D2BE-4799-806D-69608480EB30}"/>
          </ac:spMkLst>
        </pc:spChg>
        <pc:spChg chg="mod">
          <ac:chgData name="Jeremy VanAntwerp" userId="8194eec5-f905-41b3-ab18-0ee4e72177b5" providerId="ADAL" clId="{8EBBFA9D-3D19-4A20-80D3-788CCF65119D}" dt="2021-08-20T18:50:40.260" v="28"/>
          <ac:spMkLst>
            <pc:docMk/>
            <pc:sldMk cId="1754834708" sldId="256"/>
            <ac:spMk id="40" creationId="{4C977CC9-1657-48C5-901E-02E04F108BD1}"/>
          </ac:spMkLst>
        </pc:spChg>
        <pc:spChg chg="mod">
          <ac:chgData name="Jeremy VanAntwerp" userId="8194eec5-f905-41b3-ab18-0ee4e72177b5" providerId="ADAL" clId="{8EBBFA9D-3D19-4A20-80D3-788CCF65119D}" dt="2021-08-20T18:50:40.260" v="28"/>
          <ac:spMkLst>
            <pc:docMk/>
            <pc:sldMk cId="1754834708" sldId="256"/>
            <ac:spMk id="42" creationId="{606508F7-233A-4356-A16C-BADD8301A6E2}"/>
          </ac:spMkLst>
        </pc:spChg>
        <pc:spChg chg="add del mod">
          <ac:chgData name="Jeremy VanAntwerp" userId="8194eec5-f905-41b3-ab18-0ee4e72177b5" providerId="ADAL" clId="{8EBBFA9D-3D19-4A20-80D3-788CCF65119D}" dt="2021-08-20T19:03:40.760" v="106" actId="478"/>
          <ac:spMkLst>
            <pc:docMk/>
            <pc:sldMk cId="1754834708" sldId="256"/>
            <ac:spMk id="45" creationId="{04BBFE15-F9C9-4E11-A09E-649905DD0358}"/>
          </ac:spMkLst>
        </pc:spChg>
        <pc:spChg chg="mod">
          <ac:chgData name="Jeremy VanAntwerp" userId="8194eec5-f905-41b3-ab18-0ee4e72177b5" providerId="ADAL" clId="{8EBBFA9D-3D19-4A20-80D3-788CCF65119D}" dt="2021-08-20T19:07:22.953" v="131" actId="1076"/>
          <ac:spMkLst>
            <pc:docMk/>
            <pc:sldMk cId="1754834708" sldId="256"/>
            <ac:spMk id="47" creationId="{FD17FC24-DED9-403A-B899-4DBCBE19815B}"/>
          </ac:spMkLst>
        </pc:spChg>
        <pc:spChg chg="mod topLvl">
          <ac:chgData name="Jeremy VanAntwerp" userId="8194eec5-f905-41b3-ab18-0ee4e72177b5" providerId="ADAL" clId="{8EBBFA9D-3D19-4A20-80D3-788CCF65119D}" dt="2021-08-20T19:05:35.093" v="123" actId="164"/>
          <ac:spMkLst>
            <pc:docMk/>
            <pc:sldMk cId="1754834708" sldId="256"/>
            <ac:spMk id="48" creationId="{93BFE0C0-A8DC-41DC-B154-1DA518799A1B}"/>
          </ac:spMkLst>
        </pc:spChg>
        <pc:spChg chg="add mod">
          <ac:chgData name="Jeremy VanAntwerp" userId="8194eec5-f905-41b3-ab18-0ee4e72177b5" providerId="ADAL" clId="{8EBBFA9D-3D19-4A20-80D3-788CCF65119D}" dt="2021-08-20T18:57:30.426" v="73" actId="164"/>
          <ac:spMkLst>
            <pc:docMk/>
            <pc:sldMk cId="1754834708" sldId="256"/>
            <ac:spMk id="49" creationId="{DC7BE231-F80A-4B88-9F05-90F8CEC1C41E}"/>
          </ac:spMkLst>
        </pc:spChg>
        <pc:spChg chg="mod">
          <ac:chgData name="Jeremy VanAntwerp" userId="8194eec5-f905-41b3-ab18-0ee4e72177b5" providerId="ADAL" clId="{8EBBFA9D-3D19-4A20-80D3-788CCF65119D}" dt="2021-08-20T18:57:43.502" v="75"/>
          <ac:spMkLst>
            <pc:docMk/>
            <pc:sldMk cId="1754834708" sldId="256"/>
            <ac:spMk id="55" creationId="{B3428738-2949-4F40-83C6-16A21E753EEC}"/>
          </ac:spMkLst>
        </pc:spChg>
        <pc:spChg chg="mod">
          <ac:chgData name="Jeremy VanAntwerp" userId="8194eec5-f905-41b3-ab18-0ee4e72177b5" providerId="ADAL" clId="{8EBBFA9D-3D19-4A20-80D3-788CCF65119D}" dt="2021-08-20T18:57:43.502" v="75"/>
          <ac:spMkLst>
            <pc:docMk/>
            <pc:sldMk cId="1754834708" sldId="256"/>
            <ac:spMk id="57" creationId="{799D0F95-1B8D-4041-B340-8B6212883E64}"/>
          </ac:spMkLst>
        </pc:spChg>
        <pc:spChg chg="mod topLvl">
          <ac:chgData name="Jeremy VanAntwerp" userId="8194eec5-f905-41b3-ab18-0ee4e72177b5" providerId="ADAL" clId="{8EBBFA9D-3D19-4A20-80D3-788CCF65119D}" dt="2021-08-20T18:57:30.426" v="73" actId="164"/>
          <ac:spMkLst>
            <pc:docMk/>
            <pc:sldMk cId="1754834708" sldId="256"/>
            <ac:spMk id="58" creationId="{6EC921E4-0155-4DB7-9218-2CD51DA61F5C}"/>
          </ac:spMkLst>
        </pc:spChg>
        <pc:spChg chg="del mod topLvl">
          <ac:chgData name="Jeremy VanAntwerp" userId="8194eec5-f905-41b3-ab18-0ee4e72177b5" providerId="ADAL" clId="{8EBBFA9D-3D19-4A20-80D3-788CCF65119D}" dt="2021-08-20T18:47:26.554" v="9" actId="478"/>
          <ac:spMkLst>
            <pc:docMk/>
            <pc:sldMk cId="1754834708" sldId="256"/>
            <ac:spMk id="59" creationId="{BD1E1015-7887-48C7-B13E-880A267F2F2B}"/>
          </ac:spMkLst>
        </pc:spChg>
        <pc:spChg chg="mod">
          <ac:chgData name="Jeremy VanAntwerp" userId="8194eec5-f905-41b3-ab18-0ee4e72177b5" providerId="ADAL" clId="{8EBBFA9D-3D19-4A20-80D3-788CCF65119D}" dt="2021-08-20T18:59:37.416" v="85"/>
          <ac:spMkLst>
            <pc:docMk/>
            <pc:sldMk cId="1754834708" sldId="256"/>
            <ac:spMk id="65" creationId="{4E59FFC0-6C77-4153-963B-29FE5660403A}"/>
          </ac:spMkLst>
        </pc:spChg>
        <pc:spChg chg="mod">
          <ac:chgData name="Jeremy VanAntwerp" userId="8194eec5-f905-41b3-ab18-0ee4e72177b5" providerId="ADAL" clId="{8EBBFA9D-3D19-4A20-80D3-788CCF65119D}" dt="2021-08-20T18:59:37.416" v="85"/>
          <ac:spMkLst>
            <pc:docMk/>
            <pc:sldMk cId="1754834708" sldId="256"/>
            <ac:spMk id="68" creationId="{A976FBCD-35ED-4E28-8A05-E884F96EAE17}"/>
          </ac:spMkLst>
        </pc:spChg>
        <pc:spChg chg="mod">
          <ac:chgData name="Jeremy VanAntwerp" userId="8194eec5-f905-41b3-ab18-0ee4e72177b5" providerId="ADAL" clId="{8EBBFA9D-3D19-4A20-80D3-788CCF65119D}" dt="2021-08-20T18:59:43.471" v="87"/>
          <ac:spMkLst>
            <pc:docMk/>
            <pc:sldMk cId="1754834708" sldId="256"/>
            <ac:spMk id="81" creationId="{3831CC7F-188F-4A2A-8E0F-0DA696138CFF}"/>
          </ac:spMkLst>
        </pc:spChg>
        <pc:spChg chg="mod">
          <ac:chgData name="Jeremy VanAntwerp" userId="8194eec5-f905-41b3-ab18-0ee4e72177b5" providerId="ADAL" clId="{8EBBFA9D-3D19-4A20-80D3-788CCF65119D}" dt="2021-08-20T19:02:50.842" v="102" actId="1076"/>
          <ac:spMkLst>
            <pc:docMk/>
            <pc:sldMk cId="1754834708" sldId="256"/>
            <ac:spMk id="87" creationId="{4D3190B8-7223-4DFA-8351-B7FB39AE5B3D}"/>
          </ac:spMkLst>
        </pc:spChg>
        <pc:spChg chg="mod">
          <ac:chgData name="Jeremy VanAntwerp" userId="8194eec5-f905-41b3-ab18-0ee4e72177b5" providerId="ADAL" clId="{8EBBFA9D-3D19-4A20-80D3-788CCF65119D}" dt="2021-08-20T19:04:15.562" v="112"/>
          <ac:spMkLst>
            <pc:docMk/>
            <pc:sldMk cId="1754834708" sldId="256"/>
            <ac:spMk id="90" creationId="{298C1C5B-CEEF-421C-B645-8C3C04789401}"/>
          </ac:spMkLst>
        </pc:spChg>
        <pc:spChg chg="mod">
          <ac:chgData name="Jeremy VanAntwerp" userId="8194eec5-f905-41b3-ab18-0ee4e72177b5" providerId="ADAL" clId="{8EBBFA9D-3D19-4A20-80D3-788CCF65119D}" dt="2021-08-20T19:04:15.562" v="112"/>
          <ac:spMkLst>
            <pc:docMk/>
            <pc:sldMk cId="1754834708" sldId="256"/>
            <ac:spMk id="92" creationId="{38415084-2ECE-41D5-A9E5-BF2264D30806}"/>
          </ac:spMkLst>
        </pc:spChg>
        <pc:spChg chg="mod">
          <ac:chgData name="Jeremy VanAntwerp" userId="8194eec5-f905-41b3-ab18-0ee4e72177b5" providerId="ADAL" clId="{8EBBFA9D-3D19-4A20-80D3-788CCF65119D}" dt="2021-08-20T19:06:37.703" v="128" actId="1076"/>
          <ac:spMkLst>
            <pc:docMk/>
            <pc:sldMk cId="1754834708" sldId="256"/>
            <ac:spMk id="95" creationId="{5459AA41-287C-4115-B4C1-FDDE398AA90B}"/>
          </ac:spMkLst>
        </pc:spChg>
        <pc:spChg chg="mod">
          <ac:chgData name="Jeremy VanAntwerp" userId="8194eec5-f905-41b3-ab18-0ee4e72177b5" providerId="ADAL" clId="{8EBBFA9D-3D19-4A20-80D3-788CCF65119D}" dt="2021-08-20T19:06:42.646" v="129"/>
          <ac:spMkLst>
            <pc:docMk/>
            <pc:sldMk cId="1754834708" sldId="256"/>
            <ac:spMk id="98" creationId="{68660C5B-1346-4790-970B-DD1220D19C9D}"/>
          </ac:spMkLst>
        </pc:spChg>
        <pc:grpChg chg="add del mod topLvl">
          <ac:chgData name="Jeremy VanAntwerp" userId="8194eec5-f905-41b3-ab18-0ee4e72177b5" providerId="ADAL" clId="{8EBBFA9D-3D19-4A20-80D3-788CCF65119D}" dt="2021-08-20T18:55:25.870" v="55" actId="165"/>
          <ac:grpSpMkLst>
            <pc:docMk/>
            <pc:sldMk cId="1754834708" sldId="256"/>
            <ac:grpSpMk id="4" creationId="{A592F55D-F60C-4363-9BEA-B0F24DAF7363}"/>
          </ac:grpSpMkLst>
        </pc:grpChg>
        <pc:grpChg chg="add del mod">
          <ac:chgData name="Jeremy VanAntwerp" userId="8194eec5-f905-41b3-ab18-0ee4e72177b5" providerId="ADAL" clId="{8EBBFA9D-3D19-4A20-80D3-788CCF65119D}" dt="2021-08-20T18:55:20.256" v="53" actId="165"/>
          <ac:grpSpMkLst>
            <pc:docMk/>
            <pc:sldMk cId="1754834708" sldId="256"/>
            <ac:grpSpMk id="7" creationId="{307BA322-9EE0-47CF-847E-D34D5EE6325E}"/>
          </ac:grpSpMkLst>
        </pc:grpChg>
        <pc:grpChg chg="add mod">
          <ac:chgData name="Jeremy VanAntwerp" userId="8194eec5-f905-41b3-ab18-0ee4e72177b5" providerId="ADAL" clId="{8EBBFA9D-3D19-4A20-80D3-788CCF65119D}" dt="2021-08-20T19:04:36.661" v="116" actId="688"/>
          <ac:grpSpMkLst>
            <pc:docMk/>
            <pc:sldMk cId="1754834708" sldId="256"/>
            <ac:grpSpMk id="12" creationId="{3CC6BC95-7FC3-46CB-89F3-E9EC2288D269}"/>
          </ac:grpSpMkLst>
        </pc:grpChg>
        <pc:grpChg chg="add mod">
          <ac:chgData name="Jeremy VanAntwerp" userId="8194eec5-f905-41b3-ab18-0ee4e72177b5" providerId="ADAL" clId="{8EBBFA9D-3D19-4A20-80D3-788CCF65119D}" dt="2021-08-20T19:05:35.093" v="123" actId="164"/>
          <ac:grpSpMkLst>
            <pc:docMk/>
            <pc:sldMk cId="1754834708" sldId="256"/>
            <ac:grpSpMk id="17" creationId="{8CBD04C8-ADC9-4443-9083-79A467A80077}"/>
          </ac:grpSpMkLst>
        </pc:grpChg>
        <pc:grpChg chg="add del mod">
          <ac:chgData name="Jeremy VanAntwerp" userId="8194eec5-f905-41b3-ab18-0ee4e72177b5" providerId="ADAL" clId="{8EBBFA9D-3D19-4A20-80D3-788CCF65119D}" dt="2021-08-20T18:55:02.699" v="51" actId="478"/>
          <ac:grpSpMkLst>
            <pc:docMk/>
            <pc:sldMk cId="1754834708" sldId="256"/>
            <ac:grpSpMk id="37" creationId="{1DE65BA6-BFFB-4E99-9BAC-E7F04887502E}"/>
          </ac:grpSpMkLst>
        </pc:grpChg>
        <pc:grpChg chg="mod">
          <ac:chgData name="Jeremy VanAntwerp" userId="8194eec5-f905-41b3-ab18-0ee4e72177b5" providerId="ADAL" clId="{8EBBFA9D-3D19-4A20-80D3-788CCF65119D}" dt="2021-08-20T18:50:40.260" v="28"/>
          <ac:grpSpMkLst>
            <pc:docMk/>
            <pc:sldMk cId="1754834708" sldId="256"/>
            <ac:grpSpMk id="39" creationId="{02B0CC84-98B1-404A-B1F3-8519BD6904B0}"/>
          </ac:grpSpMkLst>
        </pc:grpChg>
        <pc:grpChg chg="mod topLvl">
          <ac:chgData name="Jeremy VanAntwerp" userId="8194eec5-f905-41b3-ab18-0ee4e72177b5" providerId="ADAL" clId="{8EBBFA9D-3D19-4A20-80D3-788CCF65119D}" dt="2021-08-20T19:04:51.605" v="117" actId="1076"/>
          <ac:grpSpMkLst>
            <pc:docMk/>
            <pc:sldMk cId="1754834708" sldId="256"/>
            <ac:grpSpMk id="50" creationId="{4C2B2BD6-3E1C-44BF-B554-5EF55AB92225}"/>
          </ac:grpSpMkLst>
        </pc:grpChg>
        <pc:grpChg chg="add del mod">
          <ac:chgData name="Jeremy VanAntwerp" userId="8194eec5-f905-41b3-ab18-0ee4e72177b5" providerId="ADAL" clId="{8EBBFA9D-3D19-4A20-80D3-788CCF65119D}" dt="2021-08-20T19:03:43.666" v="107" actId="478"/>
          <ac:grpSpMkLst>
            <pc:docMk/>
            <pc:sldMk cId="1754834708" sldId="256"/>
            <ac:grpSpMk id="53" creationId="{97F4FB12-E4D4-4CC2-8439-EF4E7A229BC6}"/>
          </ac:grpSpMkLst>
        </pc:grpChg>
        <pc:grpChg chg="del mod topLvl">
          <ac:chgData name="Jeremy VanAntwerp" userId="8194eec5-f905-41b3-ab18-0ee4e72177b5" providerId="ADAL" clId="{8EBBFA9D-3D19-4A20-80D3-788CCF65119D}" dt="2021-08-20T18:47:11.174" v="7" actId="165"/>
          <ac:grpSpMkLst>
            <pc:docMk/>
            <pc:sldMk cId="1754834708" sldId="256"/>
            <ac:grpSpMk id="60" creationId="{CCF80CEE-40CE-4F99-B053-2AC03CFF4D05}"/>
          </ac:grpSpMkLst>
        </pc:grpChg>
        <pc:grpChg chg="add del mod">
          <ac:chgData name="Jeremy VanAntwerp" userId="8194eec5-f905-41b3-ab18-0ee4e72177b5" providerId="ADAL" clId="{8EBBFA9D-3D19-4A20-80D3-788CCF65119D}" dt="2021-08-20T18:59:38.952" v="86"/>
          <ac:grpSpMkLst>
            <pc:docMk/>
            <pc:sldMk cId="1754834708" sldId="256"/>
            <ac:grpSpMk id="61" creationId="{16AD6E18-8CC5-4895-94DE-AD9753686109}"/>
          </ac:grpSpMkLst>
        </pc:grpChg>
        <pc:grpChg chg="del mod topLvl">
          <ac:chgData name="Jeremy VanAntwerp" userId="8194eec5-f905-41b3-ab18-0ee4e72177b5" providerId="ADAL" clId="{8EBBFA9D-3D19-4A20-80D3-788CCF65119D}" dt="2021-08-20T18:46:59.461" v="6" actId="165"/>
          <ac:grpSpMkLst>
            <pc:docMk/>
            <pc:sldMk cId="1754834708" sldId="256"/>
            <ac:grpSpMk id="64" creationId="{B71D18DC-F607-403F-970D-D58BA6F45588}"/>
          </ac:grpSpMkLst>
        </pc:grpChg>
        <pc:grpChg chg="del mod topLvl">
          <ac:chgData name="Jeremy VanAntwerp" userId="8194eec5-f905-41b3-ab18-0ee4e72177b5" providerId="ADAL" clId="{8EBBFA9D-3D19-4A20-80D3-788CCF65119D}" dt="2021-08-20T18:46:51.550" v="5" actId="165"/>
          <ac:grpSpMkLst>
            <pc:docMk/>
            <pc:sldMk cId="1754834708" sldId="256"/>
            <ac:grpSpMk id="69" creationId="{32A8598C-D423-483D-A2B6-909B0452E00B}"/>
          </ac:grpSpMkLst>
        </pc:grpChg>
        <pc:grpChg chg="del">
          <ac:chgData name="Jeremy VanAntwerp" userId="8194eec5-f905-41b3-ab18-0ee4e72177b5" providerId="ADAL" clId="{8EBBFA9D-3D19-4A20-80D3-788CCF65119D}" dt="2021-08-20T18:46:33.360" v="3" actId="478"/>
          <ac:grpSpMkLst>
            <pc:docMk/>
            <pc:sldMk cId="1754834708" sldId="256"/>
            <ac:grpSpMk id="70" creationId="{FCD57392-2191-4880-ACC6-AFCDFBF8AE62}"/>
          </ac:grpSpMkLst>
        </pc:grpChg>
        <pc:grpChg chg="add del mod">
          <ac:chgData name="Jeremy VanAntwerp" userId="8194eec5-f905-41b3-ab18-0ee4e72177b5" providerId="ADAL" clId="{8EBBFA9D-3D19-4A20-80D3-788CCF65119D}" dt="2021-08-20T19:02:17.773" v="99" actId="478"/>
          <ac:grpSpMkLst>
            <pc:docMk/>
            <pc:sldMk cId="1754834708" sldId="256"/>
            <ac:grpSpMk id="77" creationId="{D8EC2E7A-40EA-4E69-A880-7F08888915F5}"/>
          </ac:grpSpMkLst>
        </pc:grpChg>
        <pc:grpChg chg="add del mod">
          <ac:chgData name="Jeremy VanAntwerp" userId="8194eec5-f905-41b3-ab18-0ee4e72177b5" providerId="ADAL" clId="{8EBBFA9D-3D19-4A20-80D3-788CCF65119D}" dt="2021-08-20T19:03:40.760" v="106" actId="478"/>
          <ac:grpSpMkLst>
            <pc:docMk/>
            <pc:sldMk cId="1754834708" sldId="256"/>
            <ac:grpSpMk id="82" creationId="{94EF0A71-E037-4188-9EE9-62B09FFB0CF1}"/>
          </ac:grpSpMkLst>
        </pc:grpChg>
        <pc:grpChg chg="del">
          <ac:chgData name="Jeremy VanAntwerp" userId="8194eec5-f905-41b3-ab18-0ee4e72177b5" providerId="ADAL" clId="{8EBBFA9D-3D19-4A20-80D3-788CCF65119D}" dt="2021-08-20T18:46:30.365" v="2" actId="478"/>
          <ac:grpSpMkLst>
            <pc:docMk/>
            <pc:sldMk cId="1754834708" sldId="256"/>
            <ac:grpSpMk id="84" creationId="{B10392FD-35E3-4920-8A6E-F2190328D3D2}"/>
          </ac:grpSpMkLst>
        </pc:grpChg>
        <pc:grpChg chg="del">
          <ac:chgData name="Jeremy VanAntwerp" userId="8194eec5-f905-41b3-ab18-0ee4e72177b5" providerId="ADAL" clId="{8EBBFA9D-3D19-4A20-80D3-788CCF65119D}" dt="2021-08-20T18:46:44.005" v="4" actId="165"/>
          <ac:grpSpMkLst>
            <pc:docMk/>
            <pc:sldMk cId="1754834708" sldId="256"/>
            <ac:grpSpMk id="85" creationId="{7F171F2F-4D8F-4623-AB31-500EE5205832}"/>
          </ac:grpSpMkLst>
        </pc:grpChg>
        <pc:grpChg chg="add mod">
          <ac:chgData name="Jeremy VanAntwerp" userId="8194eec5-f905-41b3-ab18-0ee4e72177b5" providerId="ADAL" clId="{8EBBFA9D-3D19-4A20-80D3-788CCF65119D}" dt="2021-08-20T19:05:51.918" v="124" actId="688"/>
          <ac:grpSpMkLst>
            <pc:docMk/>
            <pc:sldMk cId="1754834708" sldId="256"/>
            <ac:grpSpMk id="88" creationId="{5FDD4F8F-7162-43F2-A19D-DD9716DBEE9D}"/>
          </ac:grpSpMkLst>
        </pc:grpChg>
        <pc:grpChg chg="add mod">
          <ac:chgData name="Jeremy VanAntwerp" userId="8194eec5-f905-41b3-ab18-0ee4e72177b5" providerId="ADAL" clId="{8EBBFA9D-3D19-4A20-80D3-788CCF65119D}" dt="2021-08-20T19:06:21.064" v="126" actId="1076"/>
          <ac:grpSpMkLst>
            <pc:docMk/>
            <pc:sldMk cId="1754834708" sldId="256"/>
            <ac:grpSpMk id="93" creationId="{3D4FEAA5-321D-41DA-BA90-21E82C3665C6}"/>
          </ac:grpSpMkLst>
        </pc:grpChg>
        <pc:grpChg chg="add mod">
          <ac:chgData name="Jeremy VanAntwerp" userId="8194eec5-f905-41b3-ab18-0ee4e72177b5" providerId="ADAL" clId="{8EBBFA9D-3D19-4A20-80D3-788CCF65119D}" dt="2021-08-20T19:06:54.105" v="130" actId="1076"/>
          <ac:grpSpMkLst>
            <pc:docMk/>
            <pc:sldMk cId="1754834708" sldId="256"/>
            <ac:grpSpMk id="96" creationId="{315EB0B9-8513-4217-90C4-9317F422A36E}"/>
          </ac:grpSpMkLst>
        </pc:grpChg>
        <pc:cxnChg chg="mod">
          <ac:chgData name="Jeremy VanAntwerp" userId="8194eec5-f905-41b3-ab18-0ee4e72177b5" providerId="ADAL" clId="{8EBBFA9D-3D19-4A20-80D3-788CCF65119D}" dt="2021-08-20T18:50:40.260" v="28"/>
          <ac:cxnSpMkLst>
            <pc:docMk/>
            <pc:sldMk cId="1754834708" sldId="256"/>
            <ac:cxnSpMk id="38" creationId="{1C53414E-ECE4-4851-A86E-31587F6E186B}"/>
          </ac:cxnSpMkLst>
        </pc:cxnChg>
        <pc:cxnChg chg="mod">
          <ac:chgData name="Jeremy VanAntwerp" userId="8194eec5-f905-41b3-ab18-0ee4e72177b5" providerId="ADAL" clId="{8EBBFA9D-3D19-4A20-80D3-788CCF65119D}" dt="2021-08-20T18:55:02.699" v="51" actId="478"/>
          <ac:cxnSpMkLst>
            <pc:docMk/>
            <pc:sldMk cId="1754834708" sldId="256"/>
            <ac:cxnSpMk id="41" creationId="{152B7077-9356-4C0F-83FF-5200E152B592}"/>
          </ac:cxnSpMkLst>
        </pc:cxnChg>
        <pc:cxnChg chg="mod">
          <ac:chgData name="Jeremy VanAntwerp" userId="8194eec5-f905-41b3-ab18-0ee4e72177b5" providerId="ADAL" clId="{8EBBFA9D-3D19-4A20-80D3-788CCF65119D}" dt="2021-08-20T18:46:44.005" v="4" actId="165"/>
          <ac:cxnSpMkLst>
            <pc:docMk/>
            <pc:sldMk cId="1754834708" sldId="256"/>
            <ac:cxnSpMk id="43" creationId="{36A4C2F9-9A21-4FF9-BDE0-89270BAA8270}"/>
          </ac:cxnSpMkLst>
        </pc:cxnChg>
        <pc:cxnChg chg="add del mod">
          <ac:chgData name="Jeremy VanAntwerp" userId="8194eec5-f905-41b3-ab18-0ee4e72177b5" providerId="ADAL" clId="{8EBBFA9D-3D19-4A20-80D3-788CCF65119D}" dt="2021-08-20T19:03:40.760" v="106" actId="478"/>
          <ac:cxnSpMkLst>
            <pc:docMk/>
            <pc:sldMk cId="1754834708" sldId="256"/>
            <ac:cxnSpMk id="44" creationId="{D5E3D295-C2B2-40EB-9464-845F702DA9BD}"/>
          </ac:cxnSpMkLst>
        </pc:cxnChg>
        <pc:cxnChg chg="mod topLvl">
          <ac:chgData name="Jeremy VanAntwerp" userId="8194eec5-f905-41b3-ab18-0ee4e72177b5" providerId="ADAL" clId="{8EBBFA9D-3D19-4A20-80D3-788CCF65119D}" dt="2021-08-20T19:05:35.093" v="123" actId="164"/>
          <ac:cxnSpMkLst>
            <pc:docMk/>
            <pc:sldMk cId="1754834708" sldId="256"/>
            <ac:cxnSpMk id="46" creationId="{DB167F4F-68A5-422C-886D-724F93AAB1C1}"/>
          </ac:cxnSpMkLst>
        </pc:cxnChg>
        <pc:cxnChg chg="mod">
          <ac:chgData name="Jeremy VanAntwerp" userId="8194eec5-f905-41b3-ab18-0ee4e72177b5" providerId="ADAL" clId="{8EBBFA9D-3D19-4A20-80D3-788CCF65119D}" dt="2021-08-20T18:57:43.502" v="75"/>
          <ac:cxnSpMkLst>
            <pc:docMk/>
            <pc:sldMk cId="1754834708" sldId="256"/>
            <ac:cxnSpMk id="54" creationId="{E0454E31-8B4A-48CF-8823-901A2E72F68F}"/>
          </ac:cxnSpMkLst>
        </pc:cxnChg>
        <pc:cxnChg chg="mod">
          <ac:chgData name="Jeremy VanAntwerp" userId="8194eec5-f905-41b3-ab18-0ee4e72177b5" providerId="ADAL" clId="{8EBBFA9D-3D19-4A20-80D3-788CCF65119D}" dt="2021-08-20T19:03:43.666" v="107" actId="478"/>
          <ac:cxnSpMkLst>
            <pc:docMk/>
            <pc:sldMk cId="1754834708" sldId="256"/>
            <ac:cxnSpMk id="56" creationId="{CA4458DD-75CC-4ABC-BA0A-FDB4091556B8}"/>
          </ac:cxnSpMkLst>
        </pc:cxnChg>
        <pc:cxnChg chg="mod topLvl">
          <ac:chgData name="Jeremy VanAntwerp" userId="8194eec5-f905-41b3-ab18-0ee4e72177b5" providerId="ADAL" clId="{8EBBFA9D-3D19-4A20-80D3-788CCF65119D}" dt="2021-08-20T18:57:30.426" v="73" actId="164"/>
          <ac:cxnSpMkLst>
            <pc:docMk/>
            <pc:sldMk cId="1754834708" sldId="256"/>
            <ac:cxnSpMk id="62" creationId="{36E3C0ED-587E-43CE-ABF0-F6B3958F1F95}"/>
          </ac:cxnSpMkLst>
        </pc:cxnChg>
        <pc:cxnChg chg="mod">
          <ac:chgData name="Jeremy VanAntwerp" userId="8194eec5-f905-41b3-ab18-0ee4e72177b5" providerId="ADAL" clId="{8EBBFA9D-3D19-4A20-80D3-788CCF65119D}" dt="2021-08-20T18:59:37.416" v="85"/>
          <ac:cxnSpMkLst>
            <pc:docMk/>
            <pc:sldMk cId="1754834708" sldId="256"/>
            <ac:cxnSpMk id="63" creationId="{3F27738E-4197-411B-8FA0-AACA6CF00DFF}"/>
          </ac:cxnSpMkLst>
        </pc:cxnChg>
        <pc:cxnChg chg="mod topLvl">
          <ac:chgData name="Jeremy VanAntwerp" userId="8194eec5-f905-41b3-ab18-0ee4e72177b5" providerId="ADAL" clId="{8EBBFA9D-3D19-4A20-80D3-788CCF65119D}" dt="2021-08-20T18:57:30.426" v="73" actId="164"/>
          <ac:cxnSpMkLst>
            <pc:docMk/>
            <pc:sldMk cId="1754834708" sldId="256"/>
            <ac:cxnSpMk id="66" creationId="{3FA36A76-3708-4622-9EF6-2CBE159B2524}"/>
          </ac:cxnSpMkLst>
        </pc:cxnChg>
        <pc:cxnChg chg="mod">
          <ac:chgData name="Jeremy VanAntwerp" userId="8194eec5-f905-41b3-ab18-0ee4e72177b5" providerId="ADAL" clId="{8EBBFA9D-3D19-4A20-80D3-788CCF65119D}" dt="2021-08-20T18:59:37.416" v="85"/>
          <ac:cxnSpMkLst>
            <pc:docMk/>
            <pc:sldMk cId="1754834708" sldId="256"/>
            <ac:cxnSpMk id="67" creationId="{19C02C5E-0AA4-4F1D-9653-932A3336A734}"/>
          </ac:cxnSpMkLst>
        </pc:cxnChg>
        <pc:cxnChg chg="mod">
          <ac:chgData name="Jeremy VanAntwerp" userId="8194eec5-f905-41b3-ab18-0ee4e72177b5" providerId="ADAL" clId="{8EBBFA9D-3D19-4A20-80D3-788CCF65119D}" dt="2021-08-20T19:02:09.011" v="98" actId="14100"/>
          <ac:cxnSpMkLst>
            <pc:docMk/>
            <pc:sldMk cId="1754834708" sldId="256"/>
            <ac:cxnSpMk id="80" creationId="{060EDBAE-F44E-404A-91F5-650DFDCF2E9E}"/>
          </ac:cxnSpMkLst>
        </pc:cxnChg>
        <pc:cxnChg chg="mod">
          <ac:chgData name="Jeremy VanAntwerp" userId="8194eec5-f905-41b3-ab18-0ee4e72177b5" providerId="ADAL" clId="{8EBBFA9D-3D19-4A20-80D3-788CCF65119D}" dt="2021-08-20T19:02:22.028" v="100"/>
          <ac:cxnSpMkLst>
            <pc:docMk/>
            <pc:sldMk cId="1754834708" sldId="256"/>
            <ac:cxnSpMk id="86" creationId="{89FA8739-F71F-4530-91BF-54E0F474F367}"/>
          </ac:cxnSpMkLst>
        </pc:cxnChg>
        <pc:cxnChg chg="mod">
          <ac:chgData name="Jeremy VanAntwerp" userId="8194eec5-f905-41b3-ab18-0ee4e72177b5" providerId="ADAL" clId="{8EBBFA9D-3D19-4A20-80D3-788CCF65119D}" dt="2021-08-20T19:04:15.562" v="112"/>
          <ac:cxnSpMkLst>
            <pc:docMk/>
            <pc:sldMk cId="1754834708" sldId="256"/>
            <ac:cxnSpMk id="89" creationId="{0FCAD10B-2091-49DD-8773-1D7C06712774}"/>
          </ac:cxnSpMkLst>
        </pc:cxnChg>
        <pc:cxnChg chg="mod">
          <ac:chgData name="Jeremy VanAntwerp" userId="8194eec5-f905-41b3-ab18-0ee4e72177b5" providerId="ADAL" clId="{8EBBFA9D-3D19-4A20-80D3-788CCF65119D}" dt="2021-08-20T19:04:15.562" v="112"/>
          <ac:cxnSpMkLst>
            <pc:docMk/>
            <pc:sldMk cId="1754834708" sldId="256"/>
            <ac:cxnSpMk id="91" creationId="{CFB68639-F804-4333-BA26-B8893337B9DD}"/>
          </ac:cxnSpMkLst>
        </pc:cxnChg>
        <pc:cxnChg chg="mod">
          <ac:chgData name="Jeremy VanAntwerp" userId="8194eec5-f905-41b3-ab18-0ee4e72177b5" providerId="ADAL" clId="{8EBBFA9D-3D19-4A20-80D3-788CCF65119D}" dt="2021-08-20T19:05:57.435" v="125"/>
          <ac:cxnSpMkLst>
            <pc:docMk/>
            <pc:sldMk cId="1754834708" sldId="256"/>
            <ac:cxnSpMk id="94" creationId="{99F67353-0F46-47CD-B3AC-AB73AE272277}"/>
          </ac:cxnSpMkLst>
        </pc:cxnChg>
        <pc:cxnChg chg="mod">
          <ac:chgData name="Jeremy VanAntwerp" userId="8194eec5-f905-41b3-ab18-0ee4e72177b5" providerId="ADAL" clId="{8EBBFA9D-3D19-4A20-80D3-788CCF65119D}" dt="2021-08-20T19:06:42.646" v="129"/>
          <ac:cxnSpMkLst>
            <pc:docMk/>
            <pc:sldMk cId="1754834708" sldId="256"/>
            <ac:cxnSpMk id="97" creationId="{2BCF5076-4B1C-4E23-8CD2-F3EDF1E86E5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C29D8-CFF5-4E4A-8DDF-B4346111A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155F6-9733-4FAD-BB7F-EFA5D3D27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BCF12-1FCC-4080-9F10-71A92FC4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4F3A-A8E3-4568-850B-252D9684C282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1271E-3ECF-4C1D-A7DF-A49AD97D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A1C5E-B36D-43CD-B0F6-043274FD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A2BB-5F6A-4BF4-B324-D0984D26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7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6463-200D-4CC4-A2A3-CF5E9CCAE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CEC34-3C02-4EC2-9430-7C531EA08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515AB-D60C-4AF3-B418-9C793278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4F3A-A8E3-4568-850B-252D9684C282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12483-7571-45C3-A190-98C2B812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3F115-7DFE-486B-A977-CB639E30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A2BB-5F6A-4BF4-B324-D0984D26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EA7259-CBC2-4BE0-87A0-F716E066A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3B65F-E432-43A5-ACBD-AE6A44516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78EED-55C9-4FB0-82A5-C24096ED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4F3A-A8E3-4568-850B-252D9684C282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5943F-633B-4F41-A7FC-CE44F634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3EA49-277E-45B3-BFF5-0E3A946D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A2BB-5F6A-4BF4-B324-D0984D26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9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37BC-4B54-4005-B764-2CD2D0C8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FFA46-A516-46F5-8FA9-96876713B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14469-88F7-49C0-8197-ABA2E7A8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4F3A-A8E3-4568-850B-252D9684C282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DE950-F07E-48E4-AC3E-0B45B402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B85CD-95E4-4BDE-AD6A-DD6A42E0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A2BB-5F6A-4BF4-B324-D0984D26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4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5D19B-C617-4947-8120-45C3DC1B3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28BFF-B876-4273-8138-BED0434D3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1D1E9-1001-4A98-A9C6-37E62CD2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4F3A-A8E3-4568-850B-252D9684C282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80E69-DBE5-4037-BB08-9A4584429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065F5-2CBA-45EA-B4D7-F98BA4A0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A2BB-5F6A-4BF4-B324-D0984D26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4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0109-3DAF-4BFB-A139-988B537B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DAD7A-8CDF-48E0-8703-ADC01D741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FB945-8C27-4620-9A62-13B05BD05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A24C6-B647-4F8F-8541-C2E9979A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4F3A-A8E3-4568-850B-252D9684C282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EC479-2410-4824-B3AE-0B50DD9F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BC5A6-4D1C-4DEB-83D2-389EAC48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A2BB-5F6A-4BF4-B324-D0984D26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9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2A10A-5026-45EB-83C7-707B972D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65475-0585-4F85-A54E-B83FE5B5C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5920D-1DA6-45AC-A888-E18D003E4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B9E32-E63F-42B8-9F63-517AFC3F2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FCC6A-A052-4F15-8939-22FD45842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406C57-4BA4-4A15-B4C5-627C3C7D2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4F3A-A8E3-4568-850B-252D9684C282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54E84-C2C1-47A5-97D5-91CA8E06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047250-8A32-4CB3-96AF-CEAF76B2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A2BB-5F6A-4BF4-B324-D0984D26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6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209F-1F0B-456F-A34F-27A749D4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7B5BD-4F70-49D5-A71D-8C66D148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4F3A-A8E3-4568-850B-252D9684C282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5B761-8870-4740-A3FF-30A9B1F8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1982B-EAC3-41A7-A341-261CD3D0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A2BB-5F6A-4BF4-B324-D0984D26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5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A1860-F68D-46B6-8D1C-0CED34B3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4F3A-A8E3-4568-850B-252D9684C282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614CE-F826-4E1B-A003-A330D4AE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69B82-F293-4DBD-97A9-A40D64EF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A2BB-5F6A-4BF4-B324-D0984D26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7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E2B4-9FAE-4EF1-AA2C-AA2EF4BB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8692-EC88-49B3-BCFE-DE655620D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93C7A-B4FC-401B-808A-8E0BE5820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8FF9A-0F20-42FB-8CF7-806E56CE2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4F3A-A8E3-4568-850B-252D9684C282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DD9A0-57CF-4977-BC72-AE5500DF4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49802-26D0-42C4-9935-213734DC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A2BB-5F6A-4BF4-B324-D0984D26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7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1898E-9085-4945-A43C-C2E519DDF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BEEB1E-EF05-4F12-BD4E-5F8762057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854C8-7CAA-491F-A900-A4998D8D7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81399-3269-4AF4-B375-5DF59C0C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4F3A-A8E3-4568-850B-252D9684C282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35471-B598-4AA8-B05D-D0278A39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5B619-7831-405C-B674-C3E90672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A2BB-5F6A-4BF4-B324-D0984D26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7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479F7-C11A-4661-8275-421E17FD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EBF22-3AFB-4AB2-B2C3-D9D127152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97889-7E95-4808-AC5D-773382369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C4F3A-A8E3-4568-850B-252D9684C282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9C49E-BF4D-4345-8801-DA1B0A3DC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BC25D-93B7-4FFD-8CA9-4651CF655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5A2BB-5F6A-4BF4-B324-D0984D26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4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379088-2C56-4982-A54F-C819CC592862}"/>
              </a:ext>
            </a:extLst>
          </p:cNvPr>
          <p:cNvCxnSpPr>
            <a:cxnSpLocks/>
          </p:cNvCxnSpPr>
          <p:nvPr/>
        </p:nvCxnSpPr>
        <p:spPr>
          <a:xfrm>
            <a:off x="1515233" y="2670924"/>
            <a:ext cx="54001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C2B2BD6-3E1C-44BF-B554-5EF55AB92225}"/>
              </a:ext>
            </a:extLst>
          </p:cNvPr>
          <p:cNvGrpSpPr/>
          <p:nvPr/>
        </p:nvGrpSpPr>
        <p:grpSpPr>
          <a:xfrm>
            <a:off x="2195114" y="2253073"/>
            <a:ext cx="359117" cy="797687"/>
            <a:chOff x="1489701" y="2864224"/>
            <a:chExt cx="359117" cy="1115373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6A4C2F9-9A21-4FF9-BDE0-89270BAA8270}"/>
                </a:ext>
              </a:extLst>
            </p:cNvPr>
            <p:cNvCxnSpPr>
              <a:cxnSpLocks/>
            </p:cNvCxnSpPr>
            <p:nvPr/>
          </p:nvCxnSpPr>
          <p:spPr>
            <a:xfrm>
              <a:off x="1848818" y="2864224"/>
              <a:ext cx="0" cy="1115373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D17FC24-DED9-403A-B899-4DBCBE19815B}"/>
                </a:ext>
              </a:extLst>
            </p:cNvPr>
            <p:cNvSpPr txBox="1"/>
            <p:nvPr/>
          </p:nvSpPr>
          <p:spPr>
            <a:xfrm>
              <a:off x="1489701" y="2933972"/>
              <a:ext cx="3094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</a:rPr>
                <a:t>W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BD04C8-ADC9-4443-9083-79A467A80077}"/>
              </a:ext>
            </a:extLst>
          </p:cNvPr>
          <p:cNvGrpSpPr/>
          <p:nvPr/>
        </p:nvGrpSpPr>
        <p:grpSpPr>
          <a:xfrm>
            <a:off x="2597735" y="2122493"/>
            <a:ext cx="309282" cy="761055"/>
            <a:chOff x="2597735" y="2122493"/>
            <a:chExt cx="309282" cy="761055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B167F4F-68A5-422C-886D-724F93AAB1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2615" y="2122493"/>
              <a:ext cx="0" cy="76105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BFE0C0-A8DC-41DC-B154-1DA518799A1B}"/>
                </a:ext>
              </a:extLst>
            </p:cNvPr>
            <p:cNvSpPr txBox="1"/>
            <p:nvPr/>
          </p:nvSpPr>
          <p:spPr>
            <a:xfrm>
              <a:off x="2597735" y="2369955"/>
              <a:ext cx="309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</a:rPr>
                <a:t>B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C6BC95-7FC3-46CB-89F3-E9EC2288D269}"/>
              </a:ext>
            </a:extLst>
          </p:cNvPr>
          <p:cNvGrpSpPr/>
          <p:nvPr/>
        </p:nvGrpSpPr>
        <p:grpSpPr>
          <a:xfrm rot="794767">
            <a:off x="1515232" y="1787248"/>
            <a:ext cx="1858619" cy="1703523"/>
            <a:chOff x="1224756" y="1992923"/>
            <a:chExt cx="2295747" cy="1703523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FA36A76-3708-4622-9EF6-2CBE159B25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252" y="1992923"/>
              <a:ext cx="3065" cy="170352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EC921E4-0155-4DB7-9218-2CD51DA61F5C}"/>
                </a:ext>
              </a:extLst>
            </p:cNvPr>
            <p:cNvSpPr/>
            <p:nvPr/>
          </p:nvSpPr>
          <p:spPr>
            <a:xfrm>
              <a:off x="1224756" y="2204022"/>
              <a:ext cx="1151561" cy="1481244"/>
            </a:xfrm>
            <a:custGeom>
              <a:avLst/>
              <a:gdLst>
                <a:gd name="connsiteX0" fmla="*/ 0 w 1350818"/>
                <a:gd name="connsiteY0" fmla="*/ 0 h 1122218"/>
                <a:gd name="connsiteX1" fmla="*/ 221672 w 1350818"/>
                <a:gd name="connsiteY1" fmla="*/ 477982 h 1122218"/>
                <a:gd name="connsiteX2" fmla="*/ 1004454 w 1350818"/>
                <a:gd name="connsiteY2" fmla="*/ 796636 h 1122218"/>
                <a:gd name="connsiteX3" fmla="*/ 1350818 w 1350818"/>
                <a:gd name="connsiteY3" fmla="*/ 1122218 h 1122218"/>
                <a:gd name="connsiteX0" fmla="*/ 0 w 1274618"/>
                <a:gd name="connsiteY0" fmla="*/ 0 h 1149927"/>
                <a:gd name="connsiteX1" fmla="*/ 145472 w 1274618"/>
                <a:gd name="connsiteY1" fmla="*/ 505691 h 1149927"/>
                <a:gd name="connsiteX2" fmla="*/ 928254 w 1274618"/>
                <a:gd name="connsiteY2" fmla="*/ 824345 h 1149927"/>
                <a:gd name="connsiteX3" fmla="*/ 1274618 w 1274618"/>
                <a:gd name="connsiteY3" fmla="*/ 1149927 h 114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4618" h="1149927">
                  <a:moveTo>
                    <a:pt x="0" y="0"/>
                  </a:moveTo>
                  <a:cubicBezTo>
                    <a:pt x="27131" y="172604"/>
                    <a:pt x="-9237" y="368300"/>
                    <a:pt x="145472" y="505691"/>
                  </a:cubicBezTo>
                  <a:cubicBezTo>
                    <a:pt x="300181" y="643082"/>
                    <a:pt x="740063" y="716972"/>
                    <a:pt x="928254" y="824345"/>
                  </a:cubicBezTo>
                  <a:cubicBezTo>
                    <a:pt x="1116445" y="931718"/>
                    <a:pt x="1195531" y="1040822"/>
                    <a:pt x="1274618" y="114992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6E3C0ED-587E-43CE-ABF0-F6B3958F1F95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>
              <a:off x="1224756" y="2204022"/>
              <a:ext cx="22957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C7BE231-F80A-4B88-9F05-90F8CEC1C41E}"/>
                </a:ext>
              </a:extLst>
            </p:cNvPr>
            <p:cNvSpPr/>
            <p:nvPr/>
          </p:nvSpPr>
          <p:spPr>
            <a:xfrm flipH="1">
              <a:off x="2368942" y="2204022"/>
              <a:ext cx="1151561" cy="1481244"/>
            </a:xfrm>
            <a:custGeom>
              <a:avLst/>
              <a:gdLst>
                <a:gd name="connsiteX0" fmla="*/ 0 w 1350818"/>
                <a:gd name="connsiteY0" fmla="*/ 0 h 1122218"/>
                <a:gd name="connsiteX1" fmla="*/ 221672 w 1350818"/>
                <a:gd name="connsiteY1" fmla="*/ 477982 h 1122218"/>
                <a:gd name="connsiteX2" fmla="*/ 1004454 w 1350818"/>
                <a:gd name="connsiteY2" fmla="*/ 796636 h 1122218"/>
                <a:gd name="connsiteX3" fmla="*/ 1350818 w 1350818"/>
                <a:gd name="connsiteY3" fmla="*/ 1122218 h 1122218"/>
                <a:gd name="connsiteX0" fmla="*/ 0 w 1274618"/>
                <a:gd name="connsiteY0" fmla="*/ 0 h 1149927"/>
                <a:gd name="connsiteX1" fmla="*/ 145472 w 1274618"/>
                <a:gd name="connsiteY1" fmla="*/ 505691 h 1149927"/>
                <a:gd name="connsiteX2" fmla="*/ 928254 w 1274618"/>
                <a:gd name="connsiteY2" fmla="*/ 824345 h 1149927"/>
                <a:gd name="connsiteX3" fmla="*/ 1274618 w 1274618"/>
                <a:gd name="connsiteY3" fmla="*/ 1149927 h 114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4618" h="1149927">
                  <a:moveTo>
                    <a:pt x="0" y="0"/>
                  </a:moveTo>
                  <a:cubicBezTo>
                    <a:pt x="27131" y="172604"/>
                    <a:pt x="-9237" y="368300"/>
                    <a:pt x="145472" y="505691"/>
                  </a:cubicBezTo>
                  <a:cubicBezTo>
                    <a:pt x="300181" y="643082"/>
                    <a:pt x="740063" y="716972"/>
                    <a:pt x="928254" y="824345"/>
                  </a:cubicBezTo>
                  <a:cubicBezTo>
                    <a:pt x="1116445" y="931718"/>
                    <a:pt x="1195531" y="1040822"/>
                    <a:pt x="1274618" y="114992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FDD4F8F-7162-43F2-A19D-DD9716DBEE9D}"/>
              </a:ext>
            </a:extLst>
          </p:cNvPr>
          <p:cNvGrpSpPr/>
          <p:nvPr/>
        </p:nvGrpSpPr>
        <p:grpSpPr>
          <a:xfrm rot="2935702">
            <a:off x="4266837" y="1798428"/>
            <a:ext cx="1858619" cy="1703523"/>
            <a:chOff x="1224756" y="1992923"/>
            <a:chExt cx="2295747" cy="1703523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FCAD10B-2091-49DD-8773-1D7C067127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252" y="1992923"/>
              <a:ext cx="3065" cy="170352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98C1C5B-CEEF-421C-B645-8C3C04789401}"/>
                </a:ext>
              </a:extLst>
            </p:cNvPr>
            <p:cNvSpPr/>
            <p:nvPr/>
          </p:nvSpPr>
          <p:spPr>
            <a:xfrm>
              <a:off x="1224756" y="2204022"/>
              <a:ext cx="1151561" cy="1481244"/>
            </a:xfrm>
            <a:custGeom>
              <a:avLst/>
              <a:gdLst>
                <a:gd name="connsiteX0" fmla="*/ 0 w 1350818"/>
                <a:gd name="connsiteY0" fmla="*/ 0 h 1122218"/>
                <a:gd name="connsiteX1" fmla="*/ 221672 w 1350818"/>
                <a:gd name="connsiteY1" fmla="*/ 477982 h 1122218"/>
                <a:gd name="connsiteX2" fmla="*/ 1004454 w 1350818"/>
                <a:gd name="connsiteY2" fmla="*/ 796636 h 1122218"/>
                <a:gd name="connsiteX3" fmla="*/ 1350818 w 1350818"/>
                <a:gd name="connsiteY3" fmla="*/ 1122218 h 1122218"/>
                <a:gd name="connsiteX0" fmla="*/ 0 w 1274618"/>
                <a:gd name="connsiteY0" fmla="*/ 0 h 1149927"/>
                <a:gd name="connsiteX1" fmla="*/ 145472 w 1274618"/>
                <a:gd name="connsiteY1" fmla="*/ 505691 h 1149927"/>
                <a:gd name="connsiteX2" fmla="*/ 928254 w 1274618"/>
                <a:gd name="connsiteY2" fmla="*/ 824345 h 1149927"/>
                <a:gd name="connsiteX3" fmla="*/ 1274618 w 1274618"/>
                <a:gd name="connsiteY3" fmla="*/ 1149927 h 114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4618" h="1149927">
                  <a:moveTo>
                    <a:pt x="0" y="0"/>
                  </a:moveTo>
                  <a:cubicBezTo>
                    <a:pt x="27131" y="172604"/>
                    <a:pt x="-9237" y="368300"/>
                    <a:pt x="145472" y="505691"/>
                  </a:cubicBezTo>
                  <a:cubicBezTo>
                    <a:pt x="300181" y="643082"/>
                    <a:pt x="740063" y="716972"/>
                    <a:pt x="928254" y="824345"/>
                  </a:cubicBezTo>
                  <a:cubicBezTo>
                    <a:pt x="1116445" y="931718"/>
                    <a:pt x="1195531" y="1040822"/>
                    <a:pt x="1274618" y="114992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FB68639-F804-4333-BA26-B8893337B9DD}"/>
                </a:ext>
              </a:extLst>
            </p:cNvPr>
            <p:cNvCxnSpPr>
              <a:cxnSpLocks/>
              <a:endCxn id="92" idx="0"/>
            </p:cNvCxnSpPr>
            <p:nvPr/>
          </p:nvCxnSpPr>
          <p:spPr>
            <a:xfrm>
              <a:off x="1224756" y="2204022"/>
              <a:ext cx="22957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8415084-2ECE-41D5-A9E5-BF2264D30806}"/>
                </a:ext>
              </a:extLst>
            </p:cNvPr>
            <p:cNvSpPr/>
            <p:nvPr/>
          </p:nvSpPr>
          <p:spPr>
            <a:xfrm flipH="1">
              <a:off x="2368942" y="2204022"/>
              <a:ext cx="1151561" cy="1481244"/>
            </a:xfrm>
            <a:custGeom>
              <a:avLst/>
              <a:gdLst>
                <a:gd name="connsiteX0" fmla="*/ 0 w 1350818"/>
                <a:gd name="connsiteY0" fmla="*/ 0 h 1122218"/>
                <a:gd name="connsiteX1" fmla="*/ 221672 w 1350818"/>
                <a:gd name="connsiteY1" fmla="*/ 477982 h 1122218"/>
                <a:gd name="connsiteX2" fmla="*/ 1004454 w 1350818"/>
                <a:gd name="connsiteY2" fmla="*/ 796636 h 1122218"/>
                <a:gd name="connsiteX3" fmla="*/ 1350818 w 1350818"/>
                <a:gd name="connsiteY3" fmla="*/ 1122218 h 1122218"/>
                <a:gd name="connsiteX0" fmla="*/ 0 w 1274618"/>
                <a:gd name="connsiteY0" fmla="*/ 0 h 1149927"/>
                <a:gd name="connsiteX1" fmla="*/ 145472 w 1274618"/>
                <a:gd name="connsiteY1" fmla="*/ 505691 h 1149927"/>
                <a:gd name="connsiteX2" fmla="*/ 928254 w 1274618"/>
                <a:gd name="connsiteY2" fmla="*/ 824345 h 1149927"/>
                <a:gd name="connsiteX3" fmla="*/ 1274618 w 1274618"/>
                <a:gd name="connsiteY3" fmla="*/ 1149927 h 114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4618" h="1149927">
                  <a:moveTo>
                    <a:pt x="0" y="0"/>
                  </a:moveTo>
                  <a:cubicBezTo>
                    <a:pt x="27131" y="172604"/>
                    <a:pt x="-9237" y="368300"/>
                    <a:pt x="145472" y="505691"/>
                  </a:cubicBezTo>
                  <a:cubicBezTo>
                    <a:pt x="300181" y="643082"/>
                    <a:pt x="740063" y="716972"/>
                    <a:pt x="928254" y="824345"/>
                  </a:cubicBezTo>
                  <a:cubicBezTo>
                    <a:pt x="1116445" y="931718"/>
                    <a:pt x="1195531" y="1040822"/>
                    <a:pt x="1274618" y="114992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4FEAA5-321D-41DA-BA90-21E82C3665C6}"/>
              </a:ext>
            </a:extLst>
          </p:cNvPr>
          <p:cNvGrpSpPr/>
          <p:nvPr/>
        </p:nvGrpSpPr>
        <p:grpSpPr>
          <a:xfrm>
            <a:off x="5441612" y="2366690"/>
            <a:ext cx="309473" cy="797687"/>
            <a:chOff x="1781983" y="2864224"/>
            <a:chExt cx="309473" cy="1115373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99F67353-0F46-47CD-B3AC-AB73AE272277}"/>
                </a:ext>
              </a:extLst>
            </p:cNvPr>
            <p:cNvCxnSpPr>
              <a:cxnSpLocks/>
            </p:cNvCxnSpPr>
            <p:nvPr/>
          </p:nvCxnSpPr>
          <p:spPr>
            <a:xfrm>
              <a:off x="1848818" y="2864224"/>
              <a:ext cx="0" cy="1115373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459AA41-287C-4115-B4C1-FDDE398AA90B}"/>
                </a:ext>
              </a:extLst>
            </p:cNvPr>
            <p:cNvSpPr txBox="1"/>
            <p:nvPr/>
          </p:nvSpPr>
          <p:spPr>
            <a:xfrm>
              <a:off x="1781983" y="3283409"/>
              <a:ext cx="3094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</a:rPr>
                <a:t>W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15EB0B9-8513-4217-90C4-9317F422A36E}"/>
              </a:ext>
            </a:extLst>
          </p:cNvPr>
          <p:cNvGrpSpPr/>
          <p:nvPr/>
        </p:nvGrpSpPr>
        <p:grpSpPr>
          <a:xfrm>
            <a:off x="5299568" y="2188977"/>
            <a:ext cx="309282" cy="761055"/>
            <a:chOff x="2597735" y="2122493"/>
            <a:chExt cx="309282" cy="761055"/>
          </a:xfrm>
        </p:grpSpPr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BCF5076-4B1C-4E23-8CD2-F3EDF1E86E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2615" y="2122493"/>
              <a:ext cx="0" cy="76105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8660C5B-1346-4790-970B-DD1220D19C9D}"/>
                </a:ext>
              </a:extLst>
            </p:cNvPr>
            <p:cNvSpPr txBox="1"/>
            <p:nvPr/>
          </p:nvSpPr>
          <p:spPr>
            <a:xfrm>
              <a:off x="2597735" y="2369955"/>
              <a:ext cx="309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834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VanAntwerp</dc:creator>
  <cp:lastModifiedBy>Jeremy VanAntwerp</cp:lastModifiedBy>
  <cp:revision>5</cp:revision>
  <dcterms:created xsi:type="dcterms:W3CDTF">2021-07-07T14:02:00Z</dcterms:created>
  <dcterms:modified xsi:type="dcterms:W3CDTF">2021-08-20T19:07:23Z</dcterms:modified>
</cp:coreProperties>
</file>