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361EC3-EB25-4AAA-8EC1-4058F456DA71}" v="1" dt="2021-08-20T12:58:21.8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40" d="100"/>
          <a:sy n="140" d="100"/>
        </p:scale>
        <p:origin x="8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VanAntwerp" userId="8194eec5-f905-41b3-ab18-0ee4e72177b5" providerId="ADAL" clId="{4A361EC3-EB25-4AAA-8EC1-4058F456DA71}"/>
    <pc:docChg chg="undo custSel modSld">
      <pc:chgData name="Jeremy VanAntwerp" userId="8194eec5-f905-41b3-ab18-0ee4e72177b5" providerId="ADAL" clId="{4A361EC3-EB25-4AAA-8EC1-4058F456DA71}" dt="2021-08-20T12:59:32.255" v="21" actId="14100"/>
      <pc:docMkLst>
        <pc:docMk/>
      </pc:docMkLst>
      <pc:sldChg chg="addSp delSp modSp mod">
        <pc:chgData name="Jeremy VanAntwerp" userId="8194eec5-f905-41b3-ab18-0ee4e72177b5" providerId="ADAL" clId="{4A361EC3-EB25-4AAA-8EC1-4058F456DA71}" dt="2021-08-20T12:59:32.255" v="21" actId="14100"/>
        <pc:sldMkLst>
          <pc:docMk/>
          <pc:sldMk cId="1754834708" sldId="256"/>
        </pc:sldMkLst>
        <pc:spChg chg="add del">
          <ac:chgData name="Jeremy VanAntwerp" userId="8194eec5-f905-41b3-ab18-0ee4e72177b5" providerId="ADAL" clId="{4A361EC3-EB25-4AAA-8EC1-4058F456DA71}" dt="2021-08-20T12:56:58.238" v="5" actId="478"/>
          <ac:spMkLst>
            <pc:docMk/>
            <pc:sldMk cId="1754834708" sldId="256"/>
            <ac:spMk id="5" creationId="{EBC50D3E-856C-4791-A367-89E68D69B5BA}"/>
          </ac:spMkLst>
        </pc:spChg>
        <pc:spChg chg="add mod">
          <ac:chgData name="Jeremy VanAntwerp" userId="8194eec5-f905-41b3-ab18-0ee4e72177b5" providerId="ADAL" clId="{4A361EC3-EB25-4AAA-8EC1-4058F456DA71}" dt="2021-08-20T12:58:40.919" v="14" actId="14100"/>
          <ac:spMkLst>
            <pc:docMk/>
            <pc:sldMk cId="1754834708" sldId="256"/>
            <ac:spMk id="6" creationId="{8D84708D-72B3-4516-906F-058D281B24CC}"/>
          </ac:spMkLst>
        </pc:spChg>
        <pc:spChg chg="add mod">
          <ac:chgData name="Jeremy VanAntwerp" userId="8194eec5-f905-41b3-ab18-0ee4e72177b5" providerId="ADAL" clId="{4A361EC3-EB25-4AAA-8EC1-4058F456DA71}" dt="2021-08-20T12:59:32.255" v="21" actId="14100"/>
          <ac:spMkLst>
            <pc:docMk/>
            <pc:sldMk cId="1754834708" sldId="256"/>
            <ac:spMk id="34" creationId="{9F3E6CD0-D2BE-4799-806D-69608480EB30}"/>
          </ac:spMkLst>
        </pc:spChg>
        <pc:cxnChg chg="add del mod">
          <ac:chgData name="Jeremy VanAntwerp" userId="8194eec5-f905-41b3-ab18-0ee4e72177b5" providerId="ADAL" clId="{4A361EC3-EB25-4AAA-8EC1-4058F456DA71}" dt="2021-08-20T12:56:28.660" v="3" actId="11529"/>
          <ac:cxnSpMkLst>
            <pc:docMk/>
            <pc:sldMk cId="1754834708" sldId="256"/>
            <ac:cxnSpMk id="3" creationId="{81F9729F-B493-4047-94E3-6F9B5C4D3B5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C29D8-CFF5-4E4A-8DDF-B4346111A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0155F6-9733-4FAD-BB7F-EFA5D3D27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BCF12-1FCC-4080-9F10-71A92FC4B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C4F3A-A8E3-4568-850B-252D9684C282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1271E-3ECF-4C1D-A7DF-A49AD97D1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A1C5E-B36D-43CD-B0F6-043274FDB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A2BB-5F6A-4BF4-B324-D0984D26E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77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76463-200D-4CC4-A2A3-CF5E9CCAE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ACEC34-3C02-4EC2-9430-7C531EA08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515AB-D60C-4AF3-B418-9C7932789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C4F3A-A8E3-4568-850B-252D9684C282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12483-7571-45C3-A190-98C2B8121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3F115-7DFE-486B-A977-CB639E30E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A2BB-5F6A-4BF4-B324-D0984D26E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4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EA7259-CBC2-4BE0-87A0-F716E066A0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73B65F-E432-43A5-ACBD-AE6A44516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78EED-55C9-4FB0-82A5-C24096ED4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C4F3A-A8E3-4568-850B-252D9684C282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5943F-633B-4F41-A7FC-CE44F6346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3EA49-277E-45B3-BFF5-0E3A946DF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A2BB-5F6A-4BF4-B324-D0984D26E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9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A37BC-4B54-4005-B764-2CD2D0C8A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FFA46-A516-46F5-8FA9-96876713B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14469-88F7-49C0-8197-ABA2E7A86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C4F3A-A8E3-4568-850B-252D9684C282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DE950-F07E-48E4-AC3E-0B45B402A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B85CD-95E4-4BDE-AD6A-DD6A42E0B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A2BB-5F6A-4BF4-B324-D0984D26E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49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5D19B-C617-4947-8120-45C3DC1B3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28BFF-B876-4273-8138-BED0434D3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1D1E9-1001-4A98-A9C6-37E62CD20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C4F3A-A8E3-4568-850B-252D9684C282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80E69-DBE5-4037-BB08-9A4584429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065F5-2CBA-45EA-B4D7-F98BA4A0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A2BB-5F6A-4BF4-B324-D0984D26E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43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D0109-3DAF-4BFB-A139-988B537BE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DAD7A-8CDF-48E0-8703-ADC01D7415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FB945-8C27-4620-9A62-13B05BD05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A24C6-B647-4F8F-8541-C2E9979A4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C4F3A-A8E3-4568-850B-252D9684C282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EC479-2410-4824-B3AE-0B50DD9FB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7BC5A6-4D1C-4DEB-83D2-389EAC48E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A2BB-5F6A-4BF4-B324-D0984D26E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496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2A10A-5026-45EB-83C7-707B972D2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65475-0585-4F85-A54E-B83FE5B5C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F5920D-1DA6-45AC-A888-E18D003E4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4B9E32-E63F-42B8-9F63-517AFC3F2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CFCC6A-A052-4F15-8939-22FD45842E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406C57-4BA4-4A15-B4C5-627C3C7D2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C4F3A-A8E3-4568-850B-252D9684C282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E54E84-C2C1-47A5-97D5-91CA8E065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047250-8A32-4CB3-96AF-CEAF76B25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A2BB-5F6A-4BF4-B324-D0984D26E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64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1209F-1F0B-456F-A34F-27A749D45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67B5BD-4F70-49D5-A71D-8C66D1489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C4F3A-A8E3-4568-850B-252D9684C282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5B761-8870-4740-A3FF-30A9B1F8A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A1982B-EAC3-41A7-A341-261CD3D06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A2BB-5F6A-4BF4-B324-D0984D26E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5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7A1860-F68D-46B6-8D1C-0CED34B39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C4F3A-A8E3-4568-850B-252D9684C282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B614CE-F826-4E1B-A003-A330D4AED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969B82-F293-4DBD-97A9-A40D64EFA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A2BB-5F6A-4BF4-B324-D0984D26E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71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4E2B4-9FAE-4EF1-AA2C-AA2EF4BB2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28692-EC88-49B3-BCFE-DE655620D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793C7A-B4FC-401B-808A-8E0BE5820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8FF9A-0F20-42FB-8CF7-806E56CE2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C4F3A-A8E3-4568-850B-252D9684C282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DD9A0-57CF-4977-BC72-AE5500DF4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49802-26D0-42C4-9935-213734DCB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A2BB-5F6A-4BF4-B324-D0984D26E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7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1898E-9085-4945-A43C-C2E519DDF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BEEB1E-EF05-4F12-BD4E-5F8762057B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854C8-7CAA-491F-A900-A4998D8D7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81399-3269-4AF4-B375-5DF59C0C0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C4F3A-A8E3-4568-850B-252D9684C282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35471-B598-4AA8-B05D-D0278A392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E5B619-7831-405C-B674-C3E906722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A2BB-5F6A-4BF4-B324-D0984D26E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76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B479F7-C11A-4661-8275-421E17FDB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EBF22-3AFB-4AB2-B2C3-D9D127152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97889-7E95-4808-AC5D-7733823697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C4F3A-A8E3-4568-850B-252D9684C282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9C49E-BF4D-4345-8801-DA1B0A3DCD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BC25D-93B7-4FFD-8CA9-4651CF655F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5A2BB-5F6A-4BF4-B324-D0984D26E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43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C379088-2C56-4982-A54F-C819CC592862}"/>
              </a:ext>
            </a:extLst>
          </p:cNvPr>
          <p:cNvCxnSpPr>
            <a:cxnSpLocks/>
          </p:cNvCxnSpPr>
          <p:nvPr/>
        </p:nvCxnSpPr>
        <p:spPr>
          <a:xfrm>
            <a:off x="1515233" y="2670924"/>
            <a:ext cx="54001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F171F2F-4D8F-4623-AB31-500EE5205832}"/>
              </a:ext>
            </a:extLst>
          </p:cNvPr>
          <p:cNvGrpSpPr/>
          <p:nvPr/>
        </p:nvGrpSpPr>
        <p:grpSpPr>
          <a:xfrm>
            <a:off x="1637366" y="2062247"/>
            <a:ext cx="2554433" cy="1917715"/>
            <a:chOff x="571601" y="2061882"/>
            <a:chExt cx="2554433" cy="1917715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B167F4F-68A5-422C-886D-724F93AAB1C1}"/>
                </a:ext>
              </a:extLst>
            </p:cNvPr>
            <p:cNvCxnSpPr/>
            <p:nvPr/>
          </p:nvCxnSpPr>
          <p:spPr>
            <a:xfrm flipV="1">
              <a:off x="2241176" y="2061882"/>
              <a:ext cx="0" cy="95922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4C2B2BD6-3E1C-44BF-B554-5EF55AB92225}"/>
                </a:ext>
              </a:extLst>
            </p:cNvPr>
            <p:cNvGrpSpPr/>
            <p:nvPr/>
          </p:nvGrpSpPr>
          <p:grpSpPr>
            <a:xfrm>
              <a:off x="1848818" y="2864224"/>
              <a:ext cx="309473" cy="1115373"/>
              <a:chOff x="1848818" y="2864224"/>
              <a:chExt cx="309473" cy="1115373"/>
            </a:xfrm>
          </p:grpSpPr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36A4C2F9-9A21-4FF9-BDE0-89270BAA82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8818" y="2864224"/>
                <a:ext cx="0" cy="1115373"/>
              </a:xfrm>
              <a:prstGeom prst="straightConnector1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D17FC24-DED9-403A-B899-4DBCBE19815B}"/>
                  </a:ext>
                </a:extLst>
              </p:cNvPr>
              <p:cNvSpPr txBox="1"/>
              <p:nvPr/>
            </p:nvSpPr>
            <p:spPr>
              <a:xfrm>
                <a:off x="1848818" y="3555626"/>
                <a:ext cx="3094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6">
                        <a:lumMod val="75000"/>
                      </a:schemeClr>
                    </a:solidFill>
                  </a:rPr>
                  <a:t>G</a:t>
                </a: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3BFE0C0-A8DC-41DC-B154-1DA518799A1B}"/>
                </a:ext>
              </a:extLst>
            </p:cNvPr>
            <p:cNvSpPr txBox="1"/>
            <p:nvPr/>
          </p:nvSpPr>
          <p:spPr>
            <a:xfrm>
              <a:off x="2308413" y="2801471"/>
              <a:ext cx="309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>
                      <a:lumMod val="75000"/>
                    </a:schemeClr>
                  </a:solidFill>
                </a:rPr>
                <a:t>B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32A8598C-D423-483D-A2B6-909B0452E00B}"/>
                </a:ext>
              </a:extLst>
            </p:cNvPr>
            <p:cNvGrpSpPr/>
            <p:nvPr/>
          </p:nvGrpSpPr>
          <p:grpSpPr>
            <a:xfrm rot="1224320">
              <a:off x="571601" y="2168610"/>
              <a:ext cx="2554433" cy="1270687"/>
              <a:chOff x="3405446" y="2148016"/>
              <a:chExt cx="2554433" cy="1270687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B71D18DC-F607-403F-970D-D58BA6F45588}"/>
                  </a:ext>
                </a:extLst>
              </p:cNvPr>
              <p:cNvGrpSpPr/>
              <p:nvPr/>
            </p:nvGrpSpPr>
            <p:grpSpPr>
              <a:xfrm>
                <a:off x="3405446" y="2258289"/>
                <a:ext cx="2554433" cy="1149928"/>
                <a:chOff x="3405446" y="2258289"/>
                <a:chExt cx="2554433" cy="1149928"/>
              </a:xfrm>
            </p:grpSpPr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CCF80CEE-40CE-4F99-B053-2AC03CFF4D05}"/>
                    </a:ext>
                  </a:extLst>
                </p:cNvPr>
                <p:cNvGrpSpPr/>
                <p:nvPr/>
              </p:nvGrpSpPr>
              <p:grpSpPr>
                <a:xfrm>
                  <a:off x="3422073" y="2258289"/>
                  <a:ext cx="2537806" cy="1149928"/>
                  <a:chOff x="3422073" y="2258289"/>
                  <a:chExt cx="2537806" cy="1149928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6EC921E4-0155-4DB7-9218-2CD51DA61F5C}"/>
                      </a:ext>
                    </a:extLst>
                  </p:cNvPr>
                  <p:cNvSpPr/>
                  <p:nvPr/>
                </p:nvSpPr>
                <p:spPr>
                  <a:xfrm>
                    <a:off x="3422073" y="2258290"/>
                    <a:ext cx="1274618" cy="1149927"/>
                  </a:xfrm>
                  <a:custGeom>
                    <a:avLst/>
                    <a:gdLst>
                      <a:gd name="connsiteX0" fmla="*/ 0 w 1350818"/>
                      <a:gd name="connsiteY0" fmla="*/ 0 h 1122218"/>
                      <a:gd name="connsiteX1" fmla="*/ 221672 w 1350818"/>
                      <a:gd name="connsiteY1" fmla="*/ 477982 h 1122218"/>
                      <a:gd name="connsiteX2" fmla="*/ 1004454 w 1350818"/>
                      <a:gd name="connsiteY2" fmla="*/ 796636 h 1122218"/>
                      <a:gd name="connsiteX3" fmla="*/ 1350818 w 1350818"/>
                      <a:gd name="connsiteY3" fmla="*/ 1122218 h 1122218"/>
                      <a:gd name="connsiteX0" fmla="*/ 0 w 1274618"/>
                      <a:gd name="connsiteY0" fmla="*/ 0 h 1149927"/>
                      <a:gd name="connsiteX1" fmla="*/ 145472 w 1274618"/>
                      <a:gd name="connsiteY1" fmla="*/ 505691 h 1149927"/>
                      <a:gd name="connsiteX2" fmla="*/ 928254 w 1274618"/>
                      <a:gd name="connsiteY2" fmla="*/ 824345 h 1149927"/>
                      <a:gd name="connsiteX3" fmla="*/ 1274618 w 1274618"/>
                      <a:gd name="connsiteY3" fmla="*/ 1149927 h 11499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274618" h="1149927">
                        <a:moveTo>
                          <a:pt x="0" y="0"/>
                        </a:moveTo>
                        <a:cubicBezTo>
                          <a:pt x="27131" y="172604"/>
                          <a:pt x="-9237" y="368300"/>
                          <a:pt x="145472" y="505691"/>
                        </a:cubicBezTo>
                        <a:cubicBezTo>
                          <a:pt x="300181" y="643082"/>
                          <a:pt x="740063" y="716972"/>
                          <a:pt x="928254" y="824345"/>
                        </a:cubicBezTo>
                        <a:cubicBezTo>
                          <a:pt x="1116445" y="931718"/>
                          <a:pt x="1195531" y="1040822"/>
                          <a:pt x="1274618" y="1149927"/>
                        </a:cubicBez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BD1E1015-7887-48C7-B13E-880A267F2F2B}"/>
                      </a:ext>
                    </a:extLst>
                  </p:cNvPr>
                  <p:cNvSpPr/>
                  <p:nvPr/>
                </p:nvSpPr>
                <p:spPr>
                  <a:xfrm flipH="1">
                    <a:off x="4685261" y="2258289"/>
                    <a:ext cx="1274618" cy="1149927"/>
                  </a:xfrm>
                  <a:custGeom>
                    <a:avLst/>
                    <a:gdLst>
                      <a:gd name="connsiteX0" fmla="*/ 0 w 1350818"/>
                      <a:gd name="connsiteY0" fmla="*/ 0 h 1122218"/>
                      <a:gd name="connsiteX1" fmla="*/ 221672 w 1350818"/>
                      <a:gd name="connsiteY1" fmla="*/ 477982 h 1122218"/>
                      <a:gd name="connsiteX2" fmla="*/ 1004454 w 1350818"/>
                      <a:gd name="connsiteY2" fmla="*/ 796636 h 1122218"/>
                      <a:gd name="connsiteX3" fmla="*/ 1350818 w 1350818"/>
                      <a:gd name="connsiteY3" fmla="*/ 1122218 h 1122218"/>
                      <a:gd name="connsiteX0" fmla="*/ 0 w 1274618"/>
                      <a:gd name="connsiteY0" fmla="*/ 0 h 1149927"/>
                      <a:gd name="connsiteX1" fmla="*/ 145472 w 1274618"/>
                      <a:gd name="connsiteY1" fmla="*/ 505691 h 1149927"/>
                      <a:gd name="connsiteX2" fmla="*/ 928254 w 1274618"/>
                      <a:gd name="connsiteY2" fmla="*/ 824345 h 1149927"/>
                      <a:gd name="connsiteX3" fmla="*/ 1274618 w 1274618"/>
                      <a:gd name="connsiteY3" fmla="*/ 1149927 h 11499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274618" h="1149927">
                        <a:moveTo>
                          <a:pt x="0" y="0"/>
                        </a:moveTo>
                        <a:cubicBezTo>
                          <a:pt x="27131" y="172604"/>
                          <a:pt x="-9237" y="368300"/>
                          <a:pt x="145472" y="505691"/>
                        </a:cubicBezTo>
                        <a:cubicBezTo>
                          <a:pt x="300181" y="643082"/>
                          <a:pt x="740063" y="716972"/>
                          <a:pt x="928254" y="824345"/>
                        </a:cubicBezTo>
                        <a:cubicBezTo>
                          <a:pt x="1116445" y="931718"/>
                          <a:pt x="1195531" y="1040822"/>
                          <a:pt x="1274618" y="1149927"/>
                        </a:cubicBez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36E3C0ED-587E-43CE-ABF0-F6B3958F1F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05446" y="2271330"/>
                  <a:ext cx="2537288" cy="219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3FA36A76-3708-4622-9EF6-2CBE159B25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89389" y="2148016"/>
                <a:ext cx="4119" cy="1270687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CD57392-2191-4880-ACC6-AFCDFBF8AE62}"/>
              </a:ext>
            </a:extLst>
          </p:cNvPr>
          <p:cNvGrpSpPr/>
          <p:nvPr/>
        </p:nvGrpSpPr>
        <p:grpSpPr>
          <a:xfrm rot="3082545">
            <a:off x="4174356" y="2179097"/>
            <a:ext cx="2554433" cy="1270687"/>
            <a:chOff x="3405446" y="2148016"/>
            <a:chExt cx="2554433" cy="1270687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429D7745-BFD2-4417-A2F3-162EBA9BDD44}"/>
                </a:ext>
              </a:extLst>
            </p:cNvPr>
            <p:cNvGrpSpPr/>
            <p:nvPr/>
          </p:nvGrpSpPr>
          <p:grpSpPr>
            <a:xfrm>
              <a:off x="3405446" y="2258289"/>
              <a:ext cx="2554433" cy="1149928"/>
              <a:chOff x="3405446" y="2258289"/>
              <a:chExt cx="2554433" cy="1149928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86D6946D-2E7E-499A-8F3E-4041F798F7BF}"/>
                  </a:ext>
                </a:extLst>
              </p:cNvPr>
              <p:cNvGrpSpPr/>
              <p:nvPr/>
            </p:nvGrpSpPr>
            <p:grpSpPr>
              <a:xfrm>
                <a:off x="3422073" y="2258289"/>
                <a:ext cx="2537806" cy="1149928"/>
                <a:chOff x="3422073" y="2258289"/>
                <a:chExt cx="2537806" cy="1149928"/>
              </a:xfrm>
            </p:grpSpPr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A1E9AA7D-ACE9-497E-8B07-A80DA5D39075}"/>
                    </a:ext>
                  </a:extLst>
                </p:cNvPr>
                <p:cNvSpPr/>
                <p:nvPr/>
              </p:nvSpPr>
              <p:spPr>
                <a:xfrm>
                  <a:off x="3422073" y="2258290"/>
                  <a:ext cx="1274618" cy="1149927"/>
                </a:xfrm>
                <a:custGeom>
                  <a:avLst/>
                  <a:gdLst>
                    <a:gd name="connsiteX0" fmla="*/ 0 w 1350818"/>
                    <a:gd name="connsiteY0" fmla="*/ 0 h 1122218"/>
                    <a:gd name="connsiteX1" fmla="*/ 221672 w 1350818"/>
                    <a:gd name="connsiteY1" fmla="*/ 477982 h 1122218"/>
                    <a:gd name="connsiteX2" fmla="*/ 1004454 w 1350818"/>
                    <a:gd name="connsiteY2" fmla="*/ 796636 h 1122218"/>
                    <a:gd name="connsiteX3" fmla="*/ 1350818 w 1350818"/>
                    <a:gd name="connsiteY3" fmla="*/ 1122218 h 1122218"/>
                    <a:gd name="connsiteX0" fmla="*/ 0 w 1274618"/>
                    <a:gd name="connsiteY0" fmla="*/ 0 h 1149927"/>
                    <a:gd name="connsiteX1" fmla="*/ 145472 w 1274618"/>
                    <a:gd name="connsiteY1" fmla="*/ 505691 h 1149927"/>
                    <a:gd name="connsiteX2" fmla="*/ 928254 w 1274618"/>
                    <a:gd name="connsiteY2" fmla="*/ 824345 h 1149927"/>
                    <a:gd name="connsiteX3" fmla="*/ 1274618 w 1274618"/>
                    <a:gd name="connsiteY3" fmla="*/ 1149927 h 1149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74618" h="1149927">
                      <a:moveTo>
                        <a:pt x="0" y="0"/>
                      </a:moveTo>
                      <a:cubicBezTo>
                        <a:pt x="27131" y="172604"/>
                        <a:pt x="-9237" y="368300"/>
                        <a:pt x="145472" y="505691"/>
                      </a:cubicBezTo>
                      <a:cubicBezTo>
                        <a:pt x="300181" y="643082"/>
                        <a:pt x="740063" y="716972"/>
                        <a:pt x="928254" y="824345"/>
                      </a:cubicBezTo>
                      <a:cubicBezTo>
                        <a:pt x="1116445" y="931718"/>
                        <a:pt x="1195531" y="1040822"/>
                        <a:pt x="1274618" y="1149927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ACDFDDB7-9139-461D-9B56-2BAC5EA90FE9}"/>
                    </a:ext>
                  </a:extLst>
                </p:cNvPr>
                <p:cNvSpPr/>
                <p:nvPr/>
              </p:nvSpPr>
              <p:spPr>
                <a:xfrm flipH="1">
                  <a:off x="4685261" y="2258289"/>
                  <a:ext cx="1274618" cy="1149927"/>
                </a:xfrm>
                <a:custGeom>
                  <a:avLst/>
                  <a:gdLst>
                    <a:gd name="connsiteX0" fmla="*/ 0 w 1350818"/>
                    <a:gd name="connsiteY0" fmla="*/ 0 h 1122218"/>
                    <a:gd name="connsiteX1" fmla="*/ 221672 w 1350818"/>
                    <a:gd name="connsiteY1" fmla="*/ 477982 h 1122218"/>
                    <a:gd name="connsiteX2" fmla="*/ 1004454 w 1350818"/>
                    <a:gd name="connsiteY2" fmla="*/ 796636 h 1122218"/>
                    <a:gd name="connsiteX3" fmla="*/ 1350818 w 1350818"/>
                    <a:gd name="connsiteY3" fmla="*/ 1122218 h 1122218"/>
                    <a:gd name="connsiteX0" fmla="*/ 0 w 1274618"/>
                    <a:gd name="connsiteY0" fmla="*/ 0 h 1149927"/>
                    <a:gd name="connsiteX1" fmla="*/ 145472 w 1274618"/>
                    <a:gd name="connsiteY1" fmla="*/ 505691 h 1149927"/>
                    <a:gd name="connsiteX2" fmla="*/ 928254 w 1274618"/>
                    <a:gd name="connsiteY2" fmla="*/ 824345 h 1149927"/>
                    <a:gd name="connsiteX3" fmla="*/ 1274618 w 1274618"/>
                    <a:gd name="connsiteY3" fmla="*/ 1149927 h 1149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74618" h="1149927">
                      <a:moveTo>
                        <a:pt x="0" y="0"/>
                      </a:moveTo>
                      <a:cubicBezTo>
                        <a:pt x="27131" y="172604"/>
                        <a:pt x="-9237" y="368300"/>
                        <a:pt x="145472" y="505691"/>
                      </a:cubicBezTo>
                      <a:cubicBezTo>
                        <a:pt x="300181" y="643082"/>
                        <a:pt x="740063" y="716972"/>
                        <a:pt x="928254" y="824345"/>
                      </a:cubicBezTo>
                      <a:cubicBezTo>
                        <a:pt x="1116445" y="931718"/>
                        <a:pt x="1195531" y="1040822"/>
                        <a:pt x="1274618" y="1149927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F81EC853-B68B-49BC-B542-2915E321C0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5446" y="2271330"/>
                <a:ext cx="2537288" cy="219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1707A23-BC89-4D38-A627-756B6D4A70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89389" y="2148016"/>
              <a:ext cx="4119" cy="127068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10392FD-35E3-4920-8A6E-F2190328D3D2}"/>
              </a:ext>
            </a:extLst>
          </p:cNvPr>
          <p:cNvGrpSpPr/>
          <p:nvPr/>
        </p:nvGrpSpPr>
        <p:grpSpPr>
          <a:xfrm>
            <a:off x="5528221" y="1813392"/>
            <a:ext cx="847227" cy="2263813"/>
            <a:chOff x="5528221" y="1813392"/>
            <a:chExt cx="847227" cy="2263813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63CCB384-CBF3-4968-917B-F39F84CE9FBA}"/>
                </a:ext>
              </a:extLst>
            </p:cNvPr>
            <p:cNvCxnSpPr/>
            <p:nvPr/>
          </p:nvCxnSpPr>
          <p:spPr>
            <a:xfrm flipV="1">
              <a:off x="5741889" y="2119372"/>
              <a:ext cx="0" cy="95922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D484C82-83B3-4BF9-8441-4C63D146BA48}"/>
                </a:ext>
              </a:extLst>
            </p:cNvPr>
            <p:cNvSpPr txBox="1"/>
            <p:nvPr/>
          </p:nvSpPr>
          <p:spPr>
            <a:xfrm>
              <a:off x="5528221" y="2882606"/>
              <a:ext cx="309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>
                      <a:lumMod val="75000"/>
                    </a:schemeClr>
                  </a:solidFill>
                </a:rPr>
                <a:t>B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227F095-F606-4480-98DC-0DDF112175D4}"/>
                </a:ext>
              </a:extLst>
            </p:cNvPr>
            <p:cNvCxnSpPr>
              <a:cxnSpLocks/>
            </p:cNvCxnSpPr>
            <p:nvPr/>
          </p:nvCxnSpPr>
          <p:spPr>
            <a:xfrm>
              <a:off x="5895286" y="2457457"/>
              <a:ext cx="0" cy="1619748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6D87654-582C-4A92-AC0B-D62F36D23BE6}"/>
                </a:ext>
              </a:extLst>
            </p:cNvPr>
            <p:cNvSpPr txBox="1"/>
            <p:nvPr/>
          </p:nvSpPr>
          <p:spPr>
            <a:xfrm>
              <a:off x="5870543" y="3208948"/>
              <a:ext cx="309473" cy="402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6">
                      <a:lumMod val="75000"/>
                    </a:schemeClr>
                  </a:solidFill>
                </a:rPr>
                <a:t>G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CD90331-628E-4314-A07A-599F6881D5D2}"/>
                </a:ext>
              </a:extLst>
            </p:cNvPr>
            <p:cNvSpPr/>
            <p:nvPr/>
          </p:nvSpPr>
          <p:spPr>
            <a:xfrm rot="3080775">
              <a:off x="5589549" y="2022799"/>
              <a:ext cx="995305" cy="576492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Arrow: Curved Right 5">
            <a:extLst>
              <a:ext uri="{FF2B5EF4-FFF2-40B4-BE49-F238E27FC236}">
                <a16:creationId xmlns:a16="http://schemas.microsoft.com/office/drawing/2014/main" id="{8D84708D-72B3-4516-906F-058D281B24CC}"/>
              </a:ext>
            </a:extLst>
          </p:cNvPr>
          <p:cNvSpPr/>
          <p:nvPr/>
        </p:nvSpPr>
        <p:spPr>
          <a:xfrm>
            <a:off x="2643739" y="2574471"/>
            <a:ext cx="270843" cy="339604"/>
          </a:xfrm>
          <a:prstGeom prst="curved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Arrow: Curved Right 33">
            <a:extLst>
              <a:ext uri="{FF2B5EF4-FFF2-40B4-BE49-F238E27FC236}">
                <a16:creationId xmlns:a16="http://schemas.microsoft.com/office/drawing/2014/main" id="{9F3E6CD0-D2BE-4799-806D-69608480EB30}"/>
              </a:ext>
            </a:extLst>
          </p:cNvPr>
          <p:cNvSpPr/>
          <p:nvPr/>
        </p:nvSpPr>
        <p:spPr>
          <a:xfrm flipH="1">
            <a:off x="5748742" y="2473229"/>
            <a:ext cx="396595" cy="710227"/>
          </a:xfrm>
          <a:prstGeom prst="curved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834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VanAntwerp</dc:creator>
  <cp:lastModifiedBy>Jeremy VanAntwerp</cp:lastModifiedBy>
  <cp:revision>4</cp:revision>
  <dcterms:created xsi:type="dcterms:W3CDTF">2021-07-07T14:02:00Z</dcterms:created>
  <dcterms:modified xsi:type="dcterms:W3CDTF">2021-08-20T12:59:46Z</dcterms:modified>
</cp:coreProperties>
</file>