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98"/>
    <p:restoredTop sz="94726"/>
  </p:normalViewPr>
  <p:slideViewPr>
    <p:cSldViewPr snapToGrid="0">
      <p:cViewPr varScale="1">
        <p:scale>
          <a:sx n="116" d="100"/>
          <a:sy n="116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</p:cNvCxnSpPr>
          <p:nvPr/>
        </p:nvCxnSpPr>
        <p:spPr>
          <a:xfrm>
            <a:off x="2442131" y="2385350"/>
            <a:ext cx="718907" cy="42910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5108575" y="1180872"/>
            <a:ext cx="5431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840116" y="980543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16693">
            <a:off x="2376410" y="2357838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194515" y="2834034"/>
            <a:ext cx="1101260" cy="657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3023082" y="2684112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122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969357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2102263" y="426580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382061" y="101525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607703" y="5867667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1218695" y="405272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150709" y="3591710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41979" y="6466405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607703" y="3917755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1218695" y="2102815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150709" y="1641798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41979" y="4516493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975568" y="2228002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262</Words>
  <Application>Microsoft Macintosh PowerPoint</Application>
  <PresentationFormat>Widescreen</PresentationFormat>
  <Paragraphs>151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63</cp:revision>
  <cp:lastPrinted>2025-07-29T17:01:26Z</cp:lastPrinted>
  <dcterms:created xsi:type="dcterms:W3CDTF">2025-07-24T18:13:01Z</dcterms:created>
  <dcterms:modified xsi:type="dcterms:W3CDTF">2025-08-01T15:00:36Z</dcterms:modified>
</cp:coreProperties>
</file>