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86"/>
    <p:restoredTop sz="94739"/>
  </p:normalViewPr>
  <p:slideViewPr>
    <p:cSldViewPr snapToGrid="0">
      <p:cViewPr varScale="1">
        <p:scale>
          <a:sx n="210" d="100"/>
          <a:sy n="210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975568" y="980543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92780">
            <a:off x="2511862" y="237987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2102263" y="426580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382061" y="1015259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607703" y="5867667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1218695" y="4052727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150709" y="3591710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41979" y="6466405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607703" y="3917755"/>
            <a:ext cx="1234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1218695" y="2102815"/>
            <a:ext cx="4651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150709" y="1641798"/>
            <a:ext cx="46519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41979" y="4516493"/>
            <a:ext cx="1300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Coke]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975568" y="2228002"/>
            <a:ext cx="465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593483" y="4091729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262</Words>
  <Application>Microsoft Macintosh PowerPoint</Application>
  <PresentationFormat>Widescreen</PresentationFormat>
  <Paragraphs>151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60</cp:revision>
  <cp:lastPrinted>2025-07-29T15:35:01Z</cp:lastPrinted>
  <dcterms:created xsi:type="dcterms:W3CDTF">2025-07-24T18:13:01Z</dcterms:created>
  <dcterms:modified xsi:type="dcterms:W3CDTF">2025-07-29T17:01:02Z</dcterms:modified>
</cp:coreProperties>
</file>