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1"/>
    <p:restoredTop sz="94739"/>
  </p:normalViewPr>
  <p:slideViewPr>
    <p:cSldViewPr snapToGrid="0">
      <p:cViewPr>
        <p:scale>
          <a:sx n="210" d="100"/>
          <a:sy n="210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108575" y="1174816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975568" y="980543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92780">
            <a:off x="2511862" y="237987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2102263" y="426580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382061" y="101525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006926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607703" y="5867667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1218695" y="405272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150709" y="3591710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41979" y="6466405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0192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607703" y="3917755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1218695" y="2102815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150709" y="1641798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41979" y="4516493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975568" y="222800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593483" y="4091729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1220</TotalTime>
  <Words>262</Words>
  <Application>Microsoft Macintosh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58</cp:revision>
  <cp:lastPrinted>2025-07-28T18:50:10Z</cp:lastPrinted>
  <dcterms:created xsi:type="dcterms:W3CDTF">2025-07-24T18:13:01Z</dcterms:created>
  <dcterms:modified xsi:type="dcterms:W3CDTF">2025-07-28T18:50:48Z</dcterms:modified>
</cp:coreProperties>
</file>