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/>
    <p:restoredTop sz="94706"/>
  </p:normalViewPr>
  <p:slideViewPr>
    <p:cSldViewPr snapToGrid="0">
      <p:cViewPr varScale="1">
        <p:scale>
          <a:sx n="156" d="100"/>
          <a:sy n="156" d="100"/>
        </p:scale>
        <p:origin x="1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3F5E-AF2C-FF43-1EA1-813735FD6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66390-A058-98CD-53A0-75F442191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46A28-78D8-FA8A-446A-90AF62AD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35B25-B0CF-EEAB-2DAC-F1DD4465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E36F-1CD5-2420-B2CF-95D23BA9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7F55-DFDF-2EBC-29B9-465B49CA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88D42-9677-2CC8-502E-02FCE3B27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4E63-2C53-7787-736A-11391C9D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CA1F-4474-4F57-8FB0-985E9F76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8717E-483C-9D6A-03CA-9DB9CBCF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F333C-2312-639F-F5F8-115EFC085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D82AE-05EB-2229-8BDB-9F5B9150C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61D4-22AC-B15D-97C9-FBAB6B4B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06C2-180B-13BD-9C8C-A552792F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CDE1-84D4-7BD3-7D27-B2C7FD90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C08F-A275-77EF-C318-41FD59F9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1C41-2901-BD1D-8281-CF1A16BB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D05EF-7F24-AAAB-AA14-025574F9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D168-A03D-9BC1-75BF-A93979E4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CA8A3-E00C-58D7-8B9C-8937AAF8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87B5-F30D-6209-8FB8-38BAFEF7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067E6-257B-FD2D-AA60-A032DA49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2CD6-6AB6-2E2D-3C23-2D2A109F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BE76D-A7EB-69D3-9863-2E54A054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4E071-28A6-71EC-6157-1E1EB1A7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61BC-40FE-B55D-B14C-4B143958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BD48-8369-2077-C8AA-0FD2E6189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9EDEA-D38A-527A-164C-0AAD4526D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40A24-0FD7-771D-AE57-88AF75A3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D46C6-2AE7-A39F-AC36-0BC38751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D8613-9311-B950-EE88-5EAABB71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389D-0717-3A35-D2FF-C34B1DF2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63399-82BC-0F5D-3500-2DD926DD2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69C6E-BAE4-C7A5-36EC-51F4B292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C8F3A-2D66-8E0B-D13C-3BC3082FE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1325B-E75A-593E-69A7-E8CEDD63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7C9B5-7664-442C-9DE8-CA751DC8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9C0C2-4730-39A6-39E3-68324844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FE5B1-C731-A78A-B63A-D80CA1CD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ECF2-F725-384E-1CA8-575349E4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03CF1-E7BA-1E32-BBA9-4E7723F7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722BC-7992-E5EA-50B5-4EA36436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E1376-065A-235D-E9A5-128FC528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5D620-FE9D-6A04-6724-1FFBCFE2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F3A3F-1253-8574-7A12-F610D758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A932-991E-4443-D40E-96B36635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3D54-F454-4139-F1AE-9199D2EF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9371-C15C-A6F6-8C3C-0D6D6180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1F2FB-6884-7D0C-B2CB-F78E23721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CD4E7-C878-5E31-C918-1D123DA9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AA71B-53E2-CF60-E891-D98E53A1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6902C-CA60-775C-CADE-B7D2D47C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9E87-7D22-B6EE-C70F-C31F835E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AA250-EADB-0922-750A-9B6998446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A205-35E0-B4FF-1E5F-0A65250BD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A05E-364D-6DBE-EFB3-8A521CB2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E8E4E-3A63-83ED-00DB-E31A1336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B630A-D7F3-01C7-7D0D-90A4F6B4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93BB4-D02C-301A-65C5-7AD53BB6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7421E-D7B9-4CD2-027E-DE8790C4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F53D-3E6A-8D58-1C29-AD51D290D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5692D-4EAB-6146-AB82-22160C9836E7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5619-5C8C-0B1C-AD2D-4CBB0F3DC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D184-4014-051A-562E-08196E66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3C8DE5-5AA4-46FA-43D5-EF49073FD199}"/>
              </a:ext>
            </a:extLst>
          </p:cNvPr>
          <p:cNvSpPr/>
          <p:nvPr/>
        </p:nvSpPr>
        <p:spPr>
          <a:xfrm>
            <a:off x="1587062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1A761D-CF4B-0C3E-F505-57129C2F4099}"/>
              </a:ext>
            </a:extLst>
          </p:cNvPr>
          <p:cNvSpPr/>
          <p:nvPr/>
        </p:nvSpPr>
        <p:spPr>
          <a:xfrm>
            <a:off x="2992395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8424C3-3B0E-8A09-DAB1-97BD52468BD8}"/>
              </a:ext>
            </a:extLst>
          </p:cNvPr>
          <p:cNvSpPr/>
          <p:nvPr/>
        </p:nvSpPr>
        <p:spPr>
          <a:xfrm>
            <a:off x="4409303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CB6A83-4DC2-AA38-4808-F286091D682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71351" y="1174816"/>
            <a:ext cx="5210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EC8DA5-C341-7571-3C18-46CD8A0DE4F0}"/>
              </a:ext>
            </a:extLst>
          </p:cNvPr>
          <p:cNvSpPr txBox="1"/>
          <p:nvPr/>
        </p:nvSpPr>
        <p:spPr>
          <a:xfrm>
            <a:off x="2496065" y="117389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300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FFECC-38DB-567F-5782-8D196A25454E}"/>
              </a:ext>
            </a:extLst>
          </p:cNvPr>
          <p:cNvSpPr txBox="1"/>
          <p:nvPr/>
        </p:nvSpPr>
        <p:spPr>
          <a:xfrm>
            <a:off x="2472933" y="943234"/>
            <a:ext cx="4459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79991-FD47-2079-B2D1-FF854F079D87}"/>
              </a:ext>
            </a:extLst>
          </p:cNvPr>
          <p:cNvSpPr txBox="1"/>
          <p:nvPr/>
        </p:nvSpPr>
        <p:spPr>
          <a:xfrm>
            <a:off x="3896845" y="947353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FD71C-474E-8571-1BE5-6FD46457A424}"/>
              </a:ext>
            </a:extLst>
          </p:cNvPr>
          <p:cNvSpPr txBox="1"/>
          <p:nvPr/>
        </p:nvSpPr>
        <p:spPr>
          <a:xfrm>
            <a:off x="3925330" y="117389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70DEA6-2A1E-8237-E834-7CBE9D89C94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76684" y="1174816"/>
            <a:ext cx="5326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3563AE-5D75-8D0B-2ACD-8378F0FBCDB4}"/>
              </a:ext>
            </a:extLst>
          </p:cNvPr>
          <p:cNvSpPr txBox="1"/>
          <p:nvPr/>
        </p:nvSpPr>
        <p:spPr>
          <a:xfrm>
            <a:off x="563336" y="1020535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BE68A2-C9F0-D69E-C9D3-45FD321E0977}"/>
              </a:ext>
            </a:extLst>
          </p:cNvPr>
          <p:cNvSpPr txBox="1"/>
          <p:nvPr/>
        </p:nvSpPr>
        <p:spPr>
          <a:xfrm>
            <a:off x="555288" y="2209800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CE6A971-3111-97BB-B766-E3774408090F}"/>
              </a:ext>
            </a:extLst>
          </p:cNvPr>
          <p:cNvSpPr/>
          <p:nvPr/>
        </p:nvSpPr>
        <p:spPr>
          <a:xfrm>
            <a:off x="1431941" y="1828800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[from Supply]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7DCFC90-0EB1-9CE9-5DDC-D734FD42E0E2}"/>
              </a:ext>
            </a:extLst>
          </p:cNvPr>
          <p:cNvSpPr/>
          <p:nvPr/>
        </p:nvSpPr>
        <p:spPr>
          <a:xfrm>
            <a:off x="1431941" y="2514600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E60C2E7-417F-62A4-5487-7119D6643A1E}"/>
              </a:ext>
            </a:extLst>
          </p:cNvPr>
          <p:cNvSpPr/>
          <p:nvPr/>
        </p:nvSpPr>
        <p:spPr>
          <a:xfrm>
            <a:off x="1363437" y="3200400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D47E3E6-C5DD-9214-85BA-4C5ABF72C80E}"/>
              </a:ext>
            </a:extLst>
          </p:cNvPr>
          <p:cNvSpPr/>
          <p:nvPr/>
        </p:nvSpPr>
        <p:spPr>
          <a:xfrm>
            <a:off x="1363437" y="3880758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37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Heun</dc:creator>
  <cp:lastModifiedBy>Matthew Heun</cp:lastModifiedBy>
  <cp:revision>3</cp:revision>
  <dcterms:created xsi:type="dcterms:W3CDTF">2025-07-24T18:13:01Z</dcterms:created>
  <dcterms:modified xsi:type="dcterms:W3CDTF">2025-07-25T12:09:45Z</dcterms:modified>
</cp:coreProperties>
</file>