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95"/>
    <a:srgbClr val="C00100"/>
    <a:srgbClr val="FFC003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0"/>
    <p:restoredTop sz="94730"/>
  </p:normalViewPr>
  <p:slideViewPr>
    <p:cSldViewPr snapToGrid="0">
      <p:cViewPr varScale="1">
        <p:scale>
          <a:sx n="130" d="100"/>
          <a:sy n="130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F5E-AF2C-FF43-1EA1-813735FD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6390-A058-98CD-53A0-75F442191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6A28-78D8-FA8A-446A-90AF62AD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5B25-B0CF-EEAB-2DAC-F1DD4465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E36F-1CD5-2420-B2CF-95D23BA9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F55-DFDF-2EBC-29B9-465B49CA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8D42-9677-2CC8-502E-02FCE3B27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4E63-2C53-7787-736A-11391C9D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CA1F-4474-4F57-8FB0-985E9F76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717E-483C-9D6A-03CA-9DB9CBCF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F333C-2312-639F-F5F8-115EFC085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D82AE-05EB-2229-8BDB-9F5B9150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1D4-22AC-B15D-97C9-FBAB6B4B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06C2-180B-13BD-9C8C-A552792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CDE1-84D4-7BD3-7D27-B2C7FD90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08F-A275-77EF-C318-41FD59F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C41-2901-BD1D-8281-CF1A16BB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05EF-7F24-AAAB-AA14-025574F9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D168-A03D-9BC1-75BF-A93979E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A8A3-E00C-58D7-8B9C-8937AAF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7B5-F30D-6209-8FB8-38BAFEF7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67E6-257B-FD2D-AA60-A032DA49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2CD6-6AB6-2E2D-3C23-2D2A109F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E76D-A7EB-69D3-9863-2E54A054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E071-28A6-71EC-6157-1E1EB1A7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61BC-40FE-B55D-B14C-4B143958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BD48-8369-2077-C8AA-0FD2E618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EDEA-D38A-527A-164C-0AAD4526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0A24-0FD7-771D-AE57-88AF75A3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46C6-2AE7-A39F-AC36-0BC38751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8613-9311-B950-EE88-5EAABB71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389D-0717-3A35-D2FF-C34B1DF2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3399-82BC-0F5D-3500-2DD926DD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69C6E-BAE4-C7A5-36EC-51F4B292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C8F3A-2D66-8E0B-D13C-3BC3082F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1325B-E75A-593E-69A7-E8CEDD63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7C9B5-7664-442C-9DE8-CA751DC8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C0C2-4730-39A6-39E3-6832484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FE5B1-C731-A78A-B63A-D80CA1CD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CF2-F725-384E-1CA8-575349E4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03CF1-E7BA-1E32-BBA9-4E7723F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722BC-7992-E5EA-50B5-4EA3643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1376-065A-235D-E9A5-128FC528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5D620-FE9D-6A04-6724-1FFBCFE2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3A3F-1253-8574-7A12-F610D75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A932-991E-4443-D40E-96B36635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3D54-F454-4139-F1AE-9199D2EF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9371-C15C-A6F6-8C3C-0D6D6180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F2FB-6884-7D0C-B2CB-F78E2372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CD4E7-C878-5E31-C918-1D123D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AA71B-53E2-CF60-E891-D98E53A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902C-CA60-775C-CADE-B7D2D47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9E87-7D22-B6EE-C70F-C31F835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AA250-EADB-0922-750A-9B6998446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A205-35E0-B4FF-1E5F-0A65250B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A05E-364D-6DBE-EFB3-8A521CB2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8E4E-3A63-83ED-00DB-E31A1336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630A-D7F3-01C7-7D0D-90A4F6B4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93BB4-D02C-301A-65C5-7AD53BB6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7421E-D7B9-4CD2-027E-DE8790C4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F53D-3E6A-8D58-1C29-AD51D290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5692D-4EAB-6146-AB82-22160C9836E7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5619-5C8C-0B1C-AD2D-4CBB0F3D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D184-4014-051A-562E-08196E66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9247638-0196-CD27-0455-9A59B475DCAA}"/>
              </a:ext>
            </a:extLst>
          </p:cNvPr>
          <p:cNvCxnSpPr>
            <a:cxnSpLocks/>
          </p:cNvCxnSpPr>
          <p:nvPr/>
        </p:nvCxnSpPr>
        <p:spPr>
          <a:xfrm>
            <a:off x="2442131" y="2385350"/>
            <a:ext cx="718907" cy="42910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B68F2C-E8EC-2F8C-E13D-1FABDC912F29}"/>
              </a:ext>
            </a:extLst>
          </p:cNvPr>
          <p:cNvCxnSpPr>
            <a:cxnSpLocks/>
          </p:cNvCxnSpPr>
          <p:nvPr/>
        </p:nvCxnSpPr>
        <p:spPr>
          <a:xfrm>
            <a:off x="5108575" y="1180872"/>
            <a:ext cx="54311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3C8DE5-5AA4-46FA-43D5-EF49073FD199}"/>
              </a:ext>
            </a:extLst>
          </p:cNvPr>
          <p:cNvSpPr/>
          <p:nvPr/>
        </p:nvSpPr>
        <p:spPr>
          <a:xfrm>
            <a:off x="1556782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1A761D-CF4B-0C3E-F505-57129C2F4099}"/>
              </a:ext>
            </a:extLst>
          </p:cNvPr>
          <p:cNvSpPr/>
          <p:nvPr/>
        </p:nvSpPr>
        <p:spPr>
          <a:xfrm>
            <a:off x="2992395" y="912128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8424C3-3B0E-8A09-DAB1-97BD52468BD8}"/>
              </a:ext>
            </a:extLst>
          </p:cNvPr>
          <p:cNvSpPr/>
          <p:nvPr/>
        </p:nvSpPr>
        <p:spPr>
          <a:xfrm>
            <a:off x="5651693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B6A83-4DC2-AA38-4808-F286091D682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1071" y="1174816"/>
            <a:ext cx="551324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FFECC-38DB-567F-5782-8D196A25454E}"/>
              </a:ext>
            </a:extLst>
          </p:cNvPr>
          <p:cNvSpPr txBox="1"/>
          <p:nvPr/>
        </p:nvSpPr>
        <p:spPr>
          <a:xfrm>
            <a:off x="2448710" y="977959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9991-FD47-2079-B2D1-FF854F079D87}"/>
              </a:ext>
            </a:extLst>
          </p:cNvPr>
          <p:cNvSpPr txBox="1"/>
          <p:nvPr/>
        </p:nvSpPr>
        <p:spPr>
          <a:xfrm>
            <a:off x="3840116" y="980543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563AE-5D75-8D0B-2ACD-8378F0FBCDB4}"/>
              </a:ext>
            </a:extLst>
          </p:cNvPr>
          <p:cNvSpPr txBox="1"/>
          <p:nvPr/>
        </p:nvSpPr>
        <p:spPr>
          <a:xfrm rot="16200000">
            <a:off x="719856" y="987583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E68A2-C9F0-D69E-C9D3-45FD321E0977}"/>
              </a:ext>
            </a:extLst>
          </p:cNvPr>
          <p:cNvSpPr txBox="1"/>
          <p:nvPr/>
        </p:nvSpPr>
        <p:spPr>
          <a:xfrm rot="16200000">
            <a:off x="711807" y="3219345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7DCFC90-0EB1-9CE9-5DDC-D734FD42E0E2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E60C2E7-417F-62A4-5487-7119D6643A1E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D47E3E6-C5DD-9214-85BA-4C5ABF72C80E}"/>
              </a:ext>
            </a:extLst>
          </p:cNvPr>
          <p:cNvSpPr/>
          <p:nvPr/>
        </p:nvSpPr>
        <p:spPr>
          <a:xfrm>
            <a:off x="1423073" y="4165373"/>
            <a:ext cx="1018050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3F24D1-346A-A19C-40FF-2D4CA9CCF569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16EF2-C41B-44A2-A832-4327B3471C9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82AC77-B60C-65AB-B4D6-A197B2E05C9E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41CFDA-801A-12EC-E183-8EC65B64B173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9DA759-0C86-20FB-CB16-C2A6AE48C5AE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B9CE9D-9370-37FC-DAE1-8B4B940C5F35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E1C6F8-7C55-C8AE-AD5E-64E26E1F7D48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07FC72-2B92-3EA3-A43A-53BC20D836CF}"/>
              </a:ext>
            </a:extLst>
          </p:cNvPr>
          <p:cNvSpPr txBox="1"/>
          <p:nvPr/>
        </p:nvSpPr>
        <p:spPr>
          <a:xfrm rot="1916693">
            <a:off x="2376410" y="2357838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DF59B-4B5F-ED2A-B8F5-F167CEC57CBB}"/>
              </a:ext>
            </a:extLst>
          </p:cNvPr>
          <p:cNvCxnSpPr>
            <a:cxnSpLocks/>
          </p:cNvCxnSpPr>
          <p:nvPr/>
        </p:nvCxnSpPr>
        <p:spPr>
          <a:xfrm>
            <a:off x="3194515" y="2834034"/>
            <a:ext cx="1101260" cy="6573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26349D8-5031-7336-982A-3C929BA39965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27C1B3-A03D-70E6-7776-A30732440E3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B14035-B52B-A7F8-9480-7BF4FBAE51BE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176AAD-E000-EE29-1F41-F70BA42C7E8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702655" y="1186903"/>
            <a:ext cx="0" cy="23017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6008B26-9E25-A3FF-BC3D-B3AC3EB529AF}"/>
              </a:ext>
            </a:extLst>
          </p:cNvPr>
          <p:cNvGrpSpPr/>
          <p:nvPr/>
        </p:nvGrpSpPr>
        <p:grpSpPr>
          <a:xfrm rot="1895299">
            <a:off x="3023082" y="2684112"/>
            <a:ext cx="310668" cy="279719"/>
            <a:chOff x="3391382" y="1967697"/>
            <a:chExt cx="310668" cy="27971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086EEEC-7137-8D90-A2F5-B4A6A2BC4B43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C6F2C29-D680-32D5-5870-AC7E4734ED74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966EE4-DD10-50F4-EB4F-C4D02E62BA27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94FD3A2-DB64-5FDA-8D8C-07FE222413E6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DED12F-D821-BFA8-BED0-BE0F09A2197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76684" y="1183054"/>
            <a:ext cx="122554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CA78D6-06B7-096F-F3EC-31463CDCEB64}"/>
              </a:ext>
            </a:extLst>
          </p:cNvPr>
          <p:cNvGrpSpPr/>
          <p:nvPr/>
        </p:nvGrpSpPr>
        <p:grpSpPr>
          <a:xfrm>
            <a:off x="4969357" y="1037422"/>
            <a:ext cx="310668" cy="279719"/>
            <a:chOff x="3391382" y="1967697"/>
            <a:chExt cx="310668" cy="279719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C37C6E3-40FD-C0B5-08EE-00C5E1CB1148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7B7FCBB-CE89-8FCA-8E03-343EC1E23E0B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D78E580-E802-3641-1200-0B7A4E411C8E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1731E1F-A03B-BBF1-7D2E-0D544CE10BD6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E6A971-3111-97BB-B766-E3774408090F}"/>
              </a:ext>
            </a:extLst>
          </p:cNvPr>
          <p:cNvSpPr/>
          <p:nvPr/>
        </p:nvSpPr>
        <p:spPr>
          <a:xfrm>
            <a:off x="1431941" y="21134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Electricity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[from Supply]</a:t>
            </a:r>
          </a:p>
        </p:txBody>
      </p:sp>
    </p:spTree>
    <p:extLst>
      <p:ext uri="{BB962C8B-B14F-4D97-AF65-F5344CB8AC3E}">
        <p14:creationId xmlns:p14="http://schemas.microsoft.com/office/powerpoint/2010/main" val="2050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59425C-14B0-5548-3D53-4C7928C6EE31}"/>
              </a:ext>
            </a:extLst>
          </p:cNvPr>
          <p:cNvGrpSpPr/>
          <p:nvPr/>
        </p:nvGrpSpPr>
        <p:grpSpPr>
          <a:xfrm>
            <a:off x="1804011" y="2348382"/>
            <a:ext cx="1892431" cy="557762"/>
            <a:chOff x="4681581" y="5627938"/>
            <a:chExt cx="1892431" cy="5577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809BB2-6924-A434-4D83-1F99AD97569E}"/>
                </a:ext>
              </a:extLst>
            </p:cNvPr>
            <p:cNvSpPr/>
            <p:nvPr/>
          </p:nvSpPr>
          <p:spPr>
            <a:xfrm>
              <a:off x="4681581" y="5627938"/>
              <a:ext cx="1892431" cy="376651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8AF709-022A-EBB9-0CD3-4A47A1F03765}"/>
                </a:ext>
              </a:extLst>
            </p:cNvPr>
            <p:cNvSpPr txBox="1"/>
            <p:nvPr/>
          </p:nvSpPr>
          <p:spPr>
            <a:xfrm>
              <a:off x="5494495" y="5939479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D06E93-1C19-1BF5-CCF8-1315A9D63D6C}"/>
              </a:ext>
            </a:extLst>
          </p:cNvPr>
          <p:cNvGrpSpPr/>
          <p:nvPr/>
        </p:nvGrpSpPr>
        <p:grpSpPr>
          <a:xfrm>
            <a:off x="4256933" y="837621"/>
            <a:ext cx="1892431" cy="592032"/>
            <a:chOff x="7134503" y="3756781"/>
            <a:chExt cx="1892431" cy="5920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A43588-DF3D-81C5-AF26-75FC0F212400}"/>
                </a:ext>
              </a:extLst>
            </p:cNvPr>
            <p:cNvSpPr/>
            <p:nvPr/>
          </p:nvSpPr>
          <p:spPr>
            <a:xfrm>
              <a:off x="7134503" y="3756781"/>
              <a:ext cx="1892431" cy="411715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E0A2-D162-1DA0-8E01-F2AA694DBFD8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5B7A97-9985-CEBC-9F12-7C4FF17326AF}"/>
              </a:ext>
            </a:extLst>
          </p:cNvPr>
          <p:cNvGrpSpPr/>
          <p:nvPr/>
        </p:nvGrpSpPr>
        <p:grpSpPr>
          <a:xfrm>
            <a:off x="6466002" y="835677"/>
            <a:ext cx="1892431" cy="579682"/>
            <a:chOff x="9343572" y="3760893"/>
            <a:chExt cx="1892431" cy="5796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32DEDA-5F05-7F6D-4075-EE781845E673}"/>
                </a:ext>
              </a:extLst>
            </p:cNvPr>
            <p:cNvSpPr/>
            <p:nvPr/>
          </p:nvSpPr>
          <p:spPr>
            <a:xfrm>
              <a:off x="9343572" y="3760893"/>
              <a:ext cx="1892431" cy="405010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886518-75B0-BECA-1F96-0C17EAE090AA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3F5A47-698E-C5DD-B46F-55CDDA2EE65D}"/>
              </a:ext>
            </a:extLst>
          </p:cNvPr>
          <p:cNvGrpSpPr/>
          <p:nvPr/>
        </p:nvGrpSpPr>
        <p:grpSpPr>
          <a:xfrm>
            <a:off x="1804010" y="1466414"/>
            <a:ext cx="1892431" cy="641672"/>
            <a:chOff x="4681580" y="4391630"/>
            <a:chExt cx="1892431" cy="6416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06223D-D12A-DFE7-52A7-5A961EF696A7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AD35F8-14DE-5967-0F8B-708681900866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DE02B7-B224-EAC7-C2C9-713EC3BB200F}"/>
              </a:ext>
            </a:extLst>
          </p:cNvPr>
          <p:cNvSpPr txBox="1"/>
          <p:nvPr/>
        </p:nvSpPr>
        <p:spPr>
          <a:xfrm>
            <a:off x="946051" y="1457315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7FB07-F31C-DB49-8E2E-892A49B884BA}"/>
              </a:ext>
            </a:extLst>
          </p:cNvPr>
          <p:cNvSpPr txBox="1"/>
          <p:nvPr/>
        </p:nvSpPr>
        <p:spPr>
          <a:xfrm rot="16200000">
            <a:off x="1966811" y="294376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74FC8-BBEC-D4E7-3BEB-E17ADC9C3A86}"/>
              </a:ext>
            </a:extLst>
          </p:cNvPr>
          <p:cNvSpPr txBox="1"/>
          <p:nvPr/>
        </p:nvSpPr>
        <p:spPr>
          <a:xfrm>
            <a:off x="2125363" y="146967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CEB61-EAD0-2FCB-8E3A-F1DC93D00C1D}"/>
              </a:ext>
            </a:extLst>
          </p:cNvPr>
          <p:cNvSpPr txBox="1"/>
          <p:nvPr/>
        </p:nvSpPr>
        <p:spPr>
          <a:xfrm>
            <a:off x="568210" y="2318056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74E32E-AE04-C46F-DC68-83D0F813071D}"/>
              </a:ext>
            </a:extLst>
          </p:cNvPr>
          <p:cNvSpPr txBox="1"/>
          <p:nvPr/>
        </p:nvSpPr>
        <p:spPr>
          <a:xfrm>
            <a:off x="1841892" y="233041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4B787-1846-6C56-83C2-5091F43D3AF7}"/>
              </a:ext>
            </a:extLst>
          </p:cNvPr>
          <p:cNvSpPr txBox="1"/>
          <p:nvPr/>
        </p:nvSpPr>
        <p:spPr>
          <a:xfrm rot="16200000">
            <a:off x="1844151" y="436152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55874-8E51-BFC6-8EFA-016E0803BCE8}"/>
              </a:ext>
            </a:extLst>
          </p:cNvPr>
          <p:cNvSpPr txBox="1"/>
          <p:nvPr/>
        </p:nvSpPr>
        <p:spPr>
          <a:xfrm>
            <a:off x="1394232" y="8204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FA2D3-E981-403F-A76D-7D9F90CDDC18}"/>
              </a:ext>
            </a:extLst>
          </p:cNvPr>
          <p:cNvSpPr txBox="1"/>
          <p:nvPr/>
        </p:nvSpPr>
        <p:spPr>
          <a:xfrm rot="16200000">
            <a:off x="3983362" y="330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04D43-81FC-C52D-E52C-9E9ED7A50625}"/>
              </a:ext>
            </a:extLst>
          </p:cNvPr>
          <p:cNvSpPr txBox="1"/>
          <p:nvPr/>
        </p:nvSpPr>
        <p:spPr>
          <a:xfrm>
            <a:off x="1111154" y="1015259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C3A33-A689-DEC5-7E5D-0CE5931DB502}"/>
              </a:ext>
            </a:extLst>
          </p:cNvPr>
          <p:cNvSpPr txBox="1"/>
          <p:nvPr/>
        </p:nvSpPr>
        <p:spPr>
          <a:xfrm rot="16200000">
            <a:off x="6206768" y="33070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8C55B-0C6B-7061-DAF0-5EB6CF6584E9}"/>
              </a:ext>
            </a:extLst>
          </p:cNvPr>
          <p:cNvSpPr txBox="1"/>
          <p:nvPr/>
        </p:nvSpPr>
        <p:spPr>
          <a:xfrm>
            <a:off x="4230362" y="83214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54721D-6FBD-D38D-BEBB-19FAB52E846F}"/>
              </a:ext>
            </a:extLst>
          </p:cNvPr>
          <p:cNvSpPr txBox="1"/>
          <p:nvPr/>
        </p:nvSpPr>
        <p:spPr>
          <a:xfrm>
            <a:off x="6486425" y="101045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E7446B-7F5B-0FE1-3DFB-CC716FF8BD06}"/>
              </a:ext>
            </a:extLst>
          </p:cNvPr>
          <p:cNvSpPr txBox="1"/>
          <p:nvPr/>
        </p:nvSpPr>
        <p:spPr>
          <a:xfrm>
            <a:off x="5370579" y="1877760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CDCEBF-F5C6-657E-34E3-7376DA916F96}"/>
              </a:ext>
            </a:extLst>
          </p:cNvPr>
          <p:cNvGrpSpPr/>
          <p:nvPr/>
        </p:nvGrpSpPr>
        <p:grpSpPr>
          <a:xfrm>
            <a:off x="6574098" y="995033"/>
            <a:ext cx="212036" cy="279719"/>
            <a:chOff x="3391382" y="1967697"/>
            <a:chExt cx="212036" cy="2797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DE922F-1696-68C0-C8E3-5302829261F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34E82A-CF11-6FE7-1820-9886382025B4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40F8A-26FB-AD43-0D2D-8CE6EEFC7BC6}"/>
              </a:ext>
            </a:extLst>
          </p:cNvPr>
          <p:cNvGrpSpPr/>
          <p:nvPr/>
        </p:nvGrpSpPr>
        <p:grpSpPr>
          <a:xfrm>
            <a:off x="1805032" y="5897993"/>
            <a:ext cx="1892431" cy="963493"/>
            <a:chOff x="4681581" y="5627938"/>
            <a:chExt cx="1892431" cy="96349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CBE96E-D4A7-4DAD-3D77-AB4FB473D731}"/>
                </a:ext>
              </a:extLst>
            </p:cNvPr>
            <p:cNvSpPr/>
            <p:nvPr/>
          </p:nvSpPr>
          <p:spPr>
            <a:xfrm>
              <a:off x="4681581" y="5627938"/>
              <a:ext cx="1892431" cy="775313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5BFF5-D024-92B9-5587-6CAC384828F2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654A52-0FA7-EE96-D98D-9BE4D62ED4DF}"/>
              </a:ext>
            </a:extLst>
          </p:cNvPr>
          <p:cNvGrpSpPr/>
          <p:nvPr/>
        </p:nvGrpSpPr>
        <p:grpSpPr>
          <a:xfrm>
            <a:off x="4257954" y="3881658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A586A1-38E4-5B3D-3FF3-8461807003AF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29E944-0F07-8881-C0C0-883246B4F056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234EC8-3103-861E-6CB7-D948234F9464}"/>
              </a:ext>
            </a:extLst>
          </p:cNvPr>
          <p:cNvGrpSpPr/>
          <p:nvPr/>
        </p:nvGrpSpPr>
        <p:grpSpPr>
          <a:xfrm>
            <a:off x="6467023" y="3887715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5065BC-FD6C-DA33-F4D9-6A9D812D98A5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AC00C4-4B07-18A6-E5F9-A1C981E8A224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54E870-993C-0E59-6305-D26A9EDA01D8}"/>
              </a:ext>
            </a:extLst>
          </p:cNvPr>
          <p:cNvGrpSpPr/>
          <p:nvPr/>
        </p:nvGrpSpPr>
        <p:grpSpPr>
          <a:xfrm>
            <a:off x="1805031" y="5016025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50806E-91F1-6DD5-6C82-ECACF08848C6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92D259-AE87-02AB-8338-DC6FB840DA9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066C495-C3D7-BBD2-5687-0D08280BD76C}"/>
              </a:ext>
            </a:extLst>
          </p:cNvPr>
          <p:cNvSpPr txBox="1"/>
          <p:nvPr/>
        </p:nvSpPr>
        <p:spPr>
          <a:xfrm>
            <a:off x="932644" y="5237049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FA408-8D4D-11A7-4148-AC69789760CA}"/>
              </a:ext>
            </a:extLst>
          </p:cNvPr>
          <p:cNvSpPr txBox="1"/>
          <p:nvPr/>
        </p:nvSpPr>
        <p:spPr>
          <a:xfrm>
            <a:off x="336796" y="5867667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4AEDF6-CB26-EE13-8B1B-A35761446E4D}"/>
              </a:ext>
            </a:extLst>
          </p:cNvPr>
          <p:cNvSpPr txBox="1"/>
          <p:nvPr/>
        </p:nvSpPr>
        <p:spPr>
          <a:xfrm>
            <a:off x="2260754" y="588002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0A28F1-A50E-1AD9-B979-1F76E076D42E}"/>
              </a:ext>
            </a:extLst>
          </p:cNvPr>
          <p:cNvSpPr txBox="1"/>
          <p:nvPr/>
        </p:nvSpPr>
        <p:spPr>
          <a:xfrm rot="16200000">
            <a:off x="4279955" y="3365579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47071E-4B77-C07A-937D-5317FADAC6C0}"/>
              </a:ext>
            </a:extLst>
          </p:cNvPr>
          <p:cNvSpPr txBox="1"/>
          <p:nvPr/>
        </p:nvSpPr>
        <p:spPr>
          <a:xfrm rot="16200000">
            <a:off x="6159341" y="334741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EA2F7-3AB1-1302-D8B8-01D2A296A5E5}"/>
              </a:ext>
            </a:extLst>
          </p:cNvPr>
          <p:cNvSpPr txBox="1"/>
          <p:nvPr/>
        </p:nvSpPr>
        <p:spPr>
          <a:xfrm>
            <a:off x="4540223" y="40426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E550E2-223D-EE2E-4192-39BA52793CF2}"/>
              </a:ext>
            </a:extLst>
          </p:cNvPr>
          <p:cNvSpPr txBox="1"/>
          <p:nvPr/>
        </p:nvSpPr>
        <p:spPr>
          <a:xfrm>
            <a:off x="6450577" y="456006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2C106-3C76-4714-6DDC-849C40CF0CA8}"/>
              </a:ext>
            </a:extLst>
          </p:cNvPr>
          <p:cNvSpPr txBox="1"/>
          <p:nvPr/>
        </p:nvSpPr>
        <p:spPr>
          <a:xfrm>
            <a:off x="5363552" y="5427371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580A3A-71FD-E40D-7337-CADE7FDCF47B}"/>
              </a:ext>
            </a:extLst>
          </p:cNvPr>
          <p:cNvGrpSpPr/>
          <p:nvPr/>
        </p:nvGrpSpPr>
        <p:grpSpPr>
          <a:xfrm>
            <a:off x="2348294" y="5858716"/>
            <a:ext cx="212036" cy="279719"/>
            <a:chOff x="3391382" y="1967697"/>
            <a:chExt cx="212036" cy="27971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9142DC-3F53-8068-E501-224100067D1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F46753-0951-3866-A143-5A6CE19F3C27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8EF4A17-8345-8715-00E3-7199594689BF}"/>
              </a:ext>
            </a:extLst>
          </p:cNvPr>
          <p:cNvSpPr txBox="1"/>
          <p:nvPr/>
        </p:nvSpPr>
        <p:spPr>
          <a:xfrm>
            <a:off x="947788" y="405272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B931D7-292C-3E82-D4A6-133CF87B15E6}"/>
              </a:ext>
            </a:extLst>
          </p:cNvPr>
          <p:cNvSpPr txBox="1"/>
          <p:nvPr/>
        </p:nvSpPr>
        <p:spPr>
          <a:xfrm rot="16200000">
            <a:off x="2015257" y="3470523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DE5656-02CC-7CB6-40CF-F8D6A7F83E1D}"/>
              </a:ext>
            </a:extLst>
          </p:cNvPr>
          <p:cNvSpPr txBox="1"/>
          <p:nvPr/>
        </p:nvSpPr>
        <p:spPr>
          <a:xfrm>
            <a:off x="247026" y="6085405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53F1CA-AFD3-F287-61B5-1B31B16E7A91}"/>
              </a:ext>
            </a:extLst>
          </p:cNvPr>
          <p:cNvSpPr txBox="1"/>
          <p:nvPr/>
        </p:nvSpPr>
        <p:spPr>
          <a:xfrm>
            <a:off x="405724" y="6283727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F3B39A-F12C-056B-0D87-F113B82EFDD8}"/>
              </a:ext>
            </a:extLst>
          </p:cNvPr>
          <p:cNvSpPr txBox="1"/>
          <p:nvPr/>
        </p:nvSpPr>
        <p:spPr>
          <a:xfrm>
            <a:off x="599687" y="6466405"/>
            <a:ext cx="1242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Coke [from Supply]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AD94F8-C4EA-A02C-A122-B2D45438064F}"/>
              </a:ext>
            </a:extLst>
          </p:cNvPr>
          <p:cNvSpPr txBox="1"/>
          <p:nvPr/>
        </p:nvSpPr>
        <p:spPr>
          <a:xfrm rot="16200000">
            <a:off x="3255692" y="352839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47D4AC-043B-5E85-1356-D0E576477610}"/>
              </a:ext>
            </a:extLst>
          </p:cNvPr>
          <p:cNvSpPr txBox="1"/>
          <p:nvPr/>
        </p:nvSpPr>
        <p:spPr>
          <a:xfrm rot="16200000">
            <a:off x="2290907" y="3440227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C762FB-6E13-721B-F8FA-C1239E4CFF70}"/>
              </a:ext>
            </a:extLst>
          </p:cNvPr>
          <p:cNvSpPr txBox="1"/>
          <p:nvPr/>
        </p:nvSpPr>
        <p:spPr>
          <a:xfrm rot="16200000">
            <a:off x="2662008" y="3519575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0F2D14-D91F-933A-1F60-6A44F2824090}"/>
              </a:ext>
            </a:extLst>
          </p:cNvPr>
          <p:cNvSpPr txBox="1"/>
          <p:nvPr/>
        </p:nvSpPr>
        <p:spPr>
          <a:xfrm>
            <a:off x="3330061" y="5249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414160-73F1-42CE-0065-D331586B8250}"/>
              </a:ext>
            </a:extLst>
          </p:cNvPr>
          <p:cNvSpPr txBox="1"/>
          <p:nvPr/>
        </p:nvSpPr>
        <p:spPr>
          <a:xfrm>
            <a:off x="2452506" y="6085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17E908-8332-4BAD-E9E4-2C4CB033C53D}"/>
              </a:ext>
            </a:extLst>
          </p:cNvPr>
          <p:cNvSpPr txBox="1"/>
          <p:nvPr/>
        </p:nvSpPr>
        <p:spPr>
          <a:xfrm>
            <a:off x="2773480" y="628372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62FAB8-BD5B-5DDC-955B-D8EEF670395A}"/>
              </a:ext>
            </a:extLst>
          </p:cNvPr>
          <p:cNvSpPr txBox="1"/>
          <p:nvPr/>
        </p:nvSpPr>
        <p:spPr>
          <a:xfrm>
            <a:off x="3033872" y="6465394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762830-5575-3B99-CC22-F251CCC105A5}"/>
              </a:ext>
            </a:extLst>
          </p:cNvPr>
          <p:cNvSpPr txBox="1"/>
          <p:nvPr/>
        </p:nvSpPr>
        <p:spPr>
          <a:xfrm rot="16200000">
            <a:off x="3013236" y="3587703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D186A6-B41D-3987-6E1A-1F01F2ED28F8}"/>
              </a:ext>
            </a:extLst>
          </p:cNvPr>
          <p:cNvSpPr txBox="1"/>
          <p:nvPr/>
        </p:nvSpPr>
        <p:spPr>
          <a:xfrm>
            <a:off x="923339" y="4204248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137054-58EB-917D-8F25-CE7E8F432811}"/>
              </a:ext>
            </a:extLst>
          </p:cNvPr>
          <p:cNvSpPr txBox="1"/>
          <p:nvPr/>
        </p:nvSpPr>
        <p:spPr>
          <a:xfrm>
            <a:off x="1082493" y="4350208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74CC7B-FC95-21A9-9402-CB44E7AC2CD4}"/>
              </a:ext>
            </a:extLst>
          </p:cNvPr>
          <p:cNvSpPr txBox="1"/>
          <p:nvPr/>
        </p:nvSpPr>
        <p:spPr>
          <a:xfrm>
            <a:off x="1215719" y="4491004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85390B-3C6A-980B-AA54-F0B1270282C7}"/>
              </a:ext>
            </a:extLst>
          </p:cNvPr>
          <p:cNvSpPr txBox="1"/>
          <p:nvPr/>
        </p:nvSpPr>
        <p:spPr>
          <a:xfrm>
            <a:off x="1106952" y="462547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EC556A-D1EE-F539-0635-283329116A61}"/>
              </a:ext>
            </a:extLst>
          </p:cNvPr>
          <p:cNvSpPr txBox="1"/>
          <p:nvPr/>
        </p:nvSpPr>
        <p:spPr>
          <a:xfrm>
            <a:off x="4503622" y="41622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CAAA37-7EE0-0753-8761-3FE4DC4EBEF4}"/>
              </a:ext>
            </a:extLst>
          </p:cNvPr>
          <p:cNvSpPr txBox="1"/>
          <p:nvPr/>
        </p:nvSpPr>
        <p:spPr>
          <a:xfrm>
            <a:off x="4503623" y="4280829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88729A-B82A-9E3B-2B5D-D80B187BE7C6}"/>
              </a:ext>
            </a:extLst>
          </p:cNvPr>
          <p:cNvSpPr txBox="1"/>
          <p:nvPr/>
        </p:nvSpPr>
        <p:spPr>
          <a:xfrm>
            <a:off x="4503623" y="440900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3BAB56-C968-A50D-EA8A-2D9BAE485B69}"/>
              </a:ext>
            </a:extLst>
          </p:cNvPr>
          <p:cNvSpPr txBox="1"/>
          <p:nvPr/>
        </p:nvSpPr>
        <p:spPr>
          <a:xfrm rot="16200000">
            <a:off x="1844151" y="360607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67A3D8-8A02-FDC4-C7B5-67B2F3334A38}"/>
              </a:ext>
            </a:extLst>
          </p:cNvPr>
          <p:cNvSpPr txBox="1"/>
          <p:nvPr/>
        </p:nvSpPr>
        <p:spPr>
          <a:xfrm>
            <a:off x="1236785" y="390883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5EF922-667D-E3F1-F3A0-0B33E5F10C1D}"/>
              </a:ext>
            </a:extLst>
          </p:cNvPr>
          <p:cNvSpPr txBox="1"/>
          <p:nvPr/>
        </p:nvSpPr>
        <p:spPr>
          <a:xfrm rot="16200000">
            <a:off x="4279955" y="325801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71F9D-A9AB-3822-DB20-CCB59F74B10F}"/>
              </a:ext>
            </a:extLst>
          </p:cNvPr>
          <p:cNvSpPr txBox="1"/>
          <p:nvPr/>
        </p:nvSpPr>
        <p:spPr>
          <a:xfrm rot="16200000">
            <a:off x="3255692" y="34913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0DFCA-AD2A-57D2-935B-8C71B3B032F1}"/>
              </a:ext>
            </a:extLst>
          </p:cNvPr>
          <p:cNvSpPr txBox="1"/>
          <p:nvPr/>
        </p:nvSpPr>
        <p:spPr>
          <a:xfrm rot="16200000">
            <a:off x="2290907" y="260969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30702A-59E9-E872-2A14-591F0F959654}"/>
              </a:ext>
            </a:extLst>
          </p:cNvPr>
          <p:cNvSpPr txBox="1"/>
          <p:nvPr/>
        </p:nvSpPr>
        <p:spPr>
          <a:xfrm rot="16200000">
            <a:off x="2662008" y="340317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70988A-2BD4-B958-6B1C-701CE6097E35}"/>
              </a:ext>
            </a:extLst>
          </p:cNvPr>
          <p:cNvSpPr txBox="1"/>
          <p:nvPr/>
        </p:nvSpPr>
        <p:spPr>
          <a:xfrm rot="16200000">
            <a:off x="3013236" y="408445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DBAD2F-45BC-6DD2-A171-13A7F226B733}"/>
              </a:ext>
            </a:extLst>
          </p:cNvPr>
          <p:cNvSpPr txBox="1"/>
          <p:nvPr/>
        </p:nvSpPr>
        <p:spPr>
          <a:xfrm rot="16200000">
            <a:off x="3983362" y="3378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</p:spTree>
    <p:extLst>
      <p:ext uri="{BB962C8B-B14F-4D97-AF65-F5344CB8AC3E}">
        <p14:creationId xmlns:p14="http://schemas.microsoft.com/office/powerpoint/2010/main" val="28420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A767-EE03-5C76-A257-E33B0243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EAE1155-CF78-BE4F-B08E-57764A79229C}"/>
              </a:ext>
            </a:extLst>
          </p:cNvPr>
          <p:cNvGrpSpPr/>
          <p:nvPr/>
        </p:nvGrpSpPr>
        <p:grpSpPr>
          <a:xfrm>
            <a:off x="1805032" y="3772659"/>
            <a:ext cx="1892431" cy="1138915"/>
            <a:chOff x="4681581" y="5452516"/>
            <a:chExt cx="1892431" cy="113891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5A6976-EC1D-EF4F-4CAD-1C742AB6B5EB}"/>
                </a:ext>
              </a:extLst>
            </p:cNvPr>
            <p:cNvSpPr/>
            <p:nvPr/>
          </p:nvSpPr>
          <p:spPr>
            <a:xfrm>
              <a:off x="4681581" y="5452516"/>
              <a:ext cx="1892431" cy="950736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E7DD0B-1746-0311-779E-F4668F051C98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B5D2DB-E8C4-2AA9-B372-109678E258C7}"/>
              </a:ext>
            </a:extLst>
          </p:cNvPr>
          <p:cNvGrpSpPr/>
          <p:nvPr/>
        </p:nvGrpSpPr>
        <p:grpSpPr>
          <a:xfrm>
            <a:off x="4257954" y="1931746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3557FB-AC8F-7AE8-B6A0-1AC07FD24579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EE3D54-7850-A020-F8E7-6A810CCB2E1C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334619-746A-0F4D-1DE7-7D7A19A05753}"/>
              </a:ext>
            </a:extLst>
          </p:cNvPr>
          <p:cNvGrpSpPr/>
          <p:nvPr/>
        </p:nvGrpSpPr>
        <p:grpSpPr>
          <a:xfrm>
            <a:off x="6467023" y="1937803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6555C1-FB44-71CF-BD60-932E5A2ED341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3CBFDF-E795-670F-B620-8D30A295707E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B43259-D892-FDFE-6C99-6C5156CEB0FA}"/>
              </a:ext>
            </a:extLst>
          </p:cNvPr>
          <p:cNvGrpSpPr/>
          <p:nvPr/>
        </p:nvGrpSpPr>
        <p:grpSpPr>
          <a:xfrm>
            <a:off x="1805031" y="3066113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3DE884-C896-C8DB-6E11-054E0097C8A4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35739D-3FEE-181E-5C46-139C151DDFA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BB14C69-F2C8-61EF-F119-09D24A0D5F72}"/>
              </a:ext>
            </a:extLst>
          </p:cNvPr>
          <p:cNvSpPr txBox="1"/>
          <p:nvPr/>
        </p:nvSpPr>
        <p:spPr>
          <a:xfrm>
            <a:off x="932644" y="3268964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7DD389-E7C0-7454-44DD-6BA131B7058A}"/>
              </a:ext>
            </a:extLst>
          </p:cNvPr>
          <p:cNvSpPr txBox="1"/>
          <p:nvPr/>
        </p:nvSpPr>
        <p:spPr>
          <a:xfrm>
            <a:off x="336796" y="3917755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015D-201A-C8BA-E09E-86D3DE3AA11E}"/>
              </a:ext>
            </a:extLst>
          </p:cNvPr>
          <p:cNvSpPr txBox="1"/>
          <p:nvPr/>
        </p:nvSpPr>
        <p:spPr>
          <a:xfrm>
            <a:off x="2188085" y="393011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6A8876-C62C-5BA4-39C6-22CF3915D653}"/>
              </a:ext>
            </a:extLst>
          </p:cNvPr>
          <p:cNvSpPr txBox="1"/>
          <p:nvPr/>
        </p:nvSpPr>
        <p:spPr>
          <a:xfrm rot="16200000">
            <a:off x="4279955" y="1415667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F86A67-29F4-29B3-6D30-F39371D895D5}"/>
              </a:ext>
            </a:extLst>
          </p:cNvPr>
          <p:cNvSpPr txBox="1"/>
          <p:nvPr/>
        </p:nvSpPr>
        <p:spPr>
          <a:xfrm rot="16200000">
            <a:off x="6159341" y="1397498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B6468F-58BC-2669-C10C-FF8ED9BE1A3A}"/>
              </a:ext>
            </a:extLst>
          </p:cNvPr>
          <p:cNvSpPr txBox="1"/>
          <p:nvPr/>
        </p:nvSpPr>
        <p:spPr>
          <a:xfrm>
            <a:off x="4540223" y="209272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8C97F2-E2F6-71DF-6CBC-B49FB920632F}"/>
              </a:ext>
            </a:extLst>
          </p:cNvPr>
          <p:cNvSpPr txBox="1"/>
          <p:nvPr/>
        </p:nvSpPr>
        <p:spPr>
          <a:xfrm>
            <a:off x="6450577" y="2610151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DDEBD9-2536-E540-D71C-FBA349D72E8B}"/>
              </a:ext>
            </a:extLst>
          </p:cNvPr>
          <p:cNvSpPr txBox="1"/>
          <p:nvPr/>
        </p:nvSpPr>
        <p:spPr>
          <a:xfrm>
            <a:off x="5305299" y="3477459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47D4C1-0C09-E1EC-1F30-77DDE4D0DF66}"/>
              </a:ext>
            </a:extLst>
          </p:cNvPr>
          <p:cNvSpPr txBox="1"/>
          <p:nvPr/>
        </p:nvSpPr>
        <p:spPr>
          <a:xfrm>
            <a:off x="947788" y="21028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CC35F5-FE45-1110-2872-EE5B91F1988C}"/>
              </a:ext>
            </a:extLst>
          </p:cNvPr>
          <p:cNvSpPr txBox="1"/>
          <p:nvPr/>
        </p:nvSpPr>
        <p:spPr>
          <a:xfrm rot="16200000">
            <a:off x="2015257" y="1509594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A0A84A-E9C0-B767-A9FB-9C52DA188298}"/>
              </a:ext>
            </a:extLst>
          </p:cNvPr>
          <p:cNvSpPr txBox="1"/>
          <p:nvPr/>
        </p:nvSpPr>
        <p:spPr>
          <a:xfrm>
            <a:off x="247026" y="4135493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19C8FF-F106-6695-C9E0-DC736D2FCC91}"/>
              </a:ext>
            </a:extLst>
          </p:cNvPr>
          <p:cNvSpPr txBox="1"/>
          <p:nvPr/>
        </p:nvSpPr>
        <p:spPr>
          <a:xfrm>
            <a:off x="405724" y="4333815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268E4D-81C2-C16E-1785-D46AD36F0E23}"/>
              </a:ext>
            </a:extLst>
          </p:cNvPr>
          <p:cNvSpPr txBox="1"/>
          <p:nvPr/>
        </p:nvSpPr>
        <p:spPr>
          <a:xfrm>
            <a:off x="599687" y="4516493"/>
            <a:ext cx="1242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Coke [from Supply]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4AD4C0-E39C-1744-19D7-800D8BA99533}"/>
              </a:ext>
            </a:extLst>
          </p:cNvPr>
          <p:cNvSpPr txBox="1"/>
          <p:nvPr/>
        </p:nvSpPr>
        <p:spPr>
          <a:xfrm rot="16200000">
            <a:off x="3255692" y="157848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2DDB8D-A372-6814-9FB9-E6BB81CB8600}"/>
              </a:ext>
            </a:extLst>
          </p:cNvPr>
          <p:cNvSpPr txBox="1"/>
          <p:nvPr/>
        </p:nvSpPr>
        <p:spPr>
          <a:xfrm rot="16200000">
            <a:off x="2290907" y="1490315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CEC185-1D7B-EE82-C764-32B707792E66}"/>
              </a:ext>
            </a:extLst>
          </p:cNvPr>
          <p:cNvSpPr txBox="1"/>
          <p:nvPr/>
        </p:nvSpPr>
        <p:spPr>
          <a:xfrm rot="16200000">
            <a:off x="2662008" y="1569663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8930CD-6385-22EC-8674-1AF326FEFD2A}"/>
              </a:ext>
            </a:extLst>
          </p:cNvPr>
          <p:cNvSpPr txBox="1"/>
          <p:nvPr/>
        </p:nvSpPr>
        <p:spPr>
          <a:xfrm>
            <a:off x="3330061" y="3281320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964DD6-5179-4BAB-DCD8-B1F5AE5ABBB2}"/>
              </a:ext>
            </a:extLst>
          </p:cNvPr>
          <p:cNvSpPr txBox="1"/>
          <p:nvPr/>
        </p:nvSpPr>
        <p:spPr>
          <a:xfrm>
            <a:off x="2452506" y="413549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81092C-C262-0177-DF8E-9709955DC06C}"/>
              </a:ext>
            </a:extLst>
          </p:cNvPr>
          <p:cNvSpPr txBox="1"/>
          <p:nvPr/>
        </p:nvSpPr>
        <p:spPr>
          <a:xfrm>
            <a:off x="2773480" y="433381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835222-B79C-1989-1CA5-E8EA3B882727}"/>
              </a:ext>
            </a:extLst>
          </p:cNvPr>
          <p:cNvSpPr txBox="1"/>
          <p:nvPr/>
        </p:nvSpPr>
        <p:spPr>
          <a:xfrm>
            <a:off x="3033872" y="4515482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9524F5-53BA-A9CB-9035-15CD7541DB2A}"/>
              </a:ext>
            </a:extLst>
          </p:cNvPr>
          <p:cNvSpPr txBox="1"/>
          <p:nvPr/>
        </p:nvSpPr>
        <p:spPr>
          <a:xfrm rot="16200000">
            <a:off x="3013236" y="1637791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1328D0-29BE-B259-0497-D31BF6AF3874}"/>
              </a:ext>
            </a:extLst>
          </p:cNvPr>
          <p:cNvSpPr txBox="1"/>
          <p:nvPr/>
        </p:nvSpPr>
        <p:spPr>
          <a:xfrm>
            <a:off x="923339" y="2254336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913777-63B8-4027-5EA4-224CA404A6B8}"/>
              </a:ext>
            </a:extLst>
          </p:cNvPr>
          <p:cNvSpPr txBox="1"/>
          <p:nvPr/>
        </p:nvSpPr>
        <p:spPr>
          <a:xfrm>
            <a:off x="1082493" y="2400296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9E9B94-8E19-84BC-DC00-55D8BB028353}"/>
              </a:ext>
            </a:extLst>
          </p:cNvPr>
          <p:cNvSpPr txBox="1"/>
          <p:nvPr/>
        </p:nvSpPr>
        <p:spPr>
          <a:xfrm>
            <a:off x="1215719" y="2541092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FF7A6A-DE59-F76F-98EB-525AF7F00471}"/>
              </a:ext>
            </a:extLst>
          </p:cNvPr>
          <p:cNvSpPr txBox="1"/>
          <p:nvPr/>
        </p:nvSpPr>
        <p:spPr>
          <a:xfrm>
            <a:off x="1106952" y="267556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E4850D-18E7-0CDE-EBE6-F5EBCED1C536}"/>
              </a:ext>
            </a:extLst>
          </p:cNvPr>
          <p:cNvSpPr txBox="1"/>
          <p:nvPr/>
        </p:nvSpPr>
        <p:spPr>
          <a:xfrm>
            <a:off x="4503622" y="22244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E7F3AB-671F-0162-6E40-8781E4A4DB7D}"/>
              </a:ext>
            </a:extLst>
          </p:cNvPr>
          <p:cNvSpPr txBox="1"/>
          <p:nvPr/>
        </p:nvSpPr>
        <p:spPr>
          <a:xfrm>
            <a:off x="4503623" y="235514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E3E17C-13E8-0179-50F2-372719A492AD}"/>
              </a:ext>
            </a:extLst>
          </p:cNvPr>
          <p:cNvSpPr txBox="1"/>
          <p:nvPr/>
        </p:nvSpPr>
        <p:spPr>
          <a:xfrm>
            <a:off x="4503623" y="248937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3F9BF6-5E0A-2253-1E88-7DFC94181BB8}"/>
              </a:ext>
            </a:extLst>
          </p:cNvPr>
          <p:cNvSpPr txBox="1"/>
          <p:nvPr/>
        </p:nvSpPr>
        <p:spPr>
          <a:xfrm rot="16200000">
            <a:off x="1844151" y="165616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248EBB-9222-5180-FA19-87116F3A4DAB}"/>
              </a:ext>
            </a:extLst>
          </p:cNvPr>
          <p:cNvSpPr txBox="1"/>
          <p:nvPr/>
        </p:nvSpPr>
        <p:spPr>
          <a:xfrm>
            <a:off x="1236785" y="195892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D04491-42EC-DB36-7D4B-08D0EF2ED357}"/>
              </a:ext>
            </a:extLst>
          </p:cNvPr>
          <p:cNvSpPr txBox="1"/>
          <p:nvPr/>
        </p:nvSpPr>
        <p:spPr>
          <a:xfrm rot="16200000">
            <a:off x="3983362" y="1428788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04390-2B3C-2DC3-1E5F-9B232418D331}"/>
              </a:ext>
            </a:extLst>
          </p:cNvPr>
          <p:cNvSpPr txBox="1"/>
          <p:nvPr/>
        </p:nvSpPr>
        <p:spPr>
          <a:xfrm>
            <a:off x="946051" y="3056337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BCE15-B22F-7C16-C0AA-709EDCBB0BBB}"/>
              </a:ext>
            </a:extLst>
          </p:cNvPr>
          <p:cNvSpPr txBox="1"/>
          <p:nvPr/>
        </p:nvSpPr>
        <p:spPr>
          <a:xfrm>
            <a:off x="2125363" y="30686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C6CA4-584F-634D-B127-CBF365708893}"/>
              </a:ext>
            </a:extLst>
          </p:cNvPr>
          <p:cNvSpPr txBox="1"/>
          <p:nvPr/>
        </p:nvSpPr>
        <p:spPr>
          <a:xfrm>
            <a:off x="568210" y="3722961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B9FBAD-2C49-C934-835A-852083EAD454}"/>
              </a:ext>
            </a:extLst>
          </p:cNvPr>
          <p:cNvSpPr txBox="1"/>
          <p:nvPr/>
        </p:nvSpPr>
        <p:spPr>
          <a:xfrm>
            <a:off x="1841892" y="373531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EA044-38C2-C8D3-2503-AD74F77DB4BA}"/>
              </a:ext>
            </a:extLst>
          </p:cNvPr>
          <p:cNvSpPr txBox="1"/>
          <p:nvPr/>
        </p:nvSpPr>
        <p:spPr>
          <a:xfrm>
            <a:off x="4230362" y="193628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409228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FB83-EC1D-BDFD-AFC0-557928DB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00C03E-B9F1-CFE0-3AD1-63A72405530F}"/>
              </a:ext>
            </a:extLst>
          </p:cNvPr>
          <p:cNvSpPr/>
          <p:nvPr/>
        </p:nvSpPr>
        <p:spPr>
          <a:xfrm>
            <a:off x="1562838" y="2151349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59E70B-24DA-D6B1-B954-F5DCBCFBC407}"/>
              </a:ext>
            </a:extLst>
          </p:cNvPr>
          <p:cNvSpPr/>
          <p:nvPr/>
        </p:nvSpPr>
        <p:spPr>
          <a:xfrm>
            <a:off x="2992395" y="2159587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3D47D3-17F2-A139-C14D-6C2167698C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7127" y="2422275"/>
            <a:ext cx="545268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DE8CBA-8EA6-D5D5-EAF3-BFEA05E91746}"/>
              </a:ext>
            </a:extLst>
          </p:cNvPr>
          <p:cNvSpPr txBox="1"/>
          <p:nvPr/>
        </p:nvSpPr>
        <p:spPr>
          <a:xfrm>
            <a:off x="2460821" y="2225418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E48C6-53EC-D6BF-65FF-EA24A48A1F7B}"/>
              </a:ext>
            </a:extLst>
          </p:cNvPr>
          <p:cNvSpPr txBox="1"/>
          <p:nvPr/>
        </p:nvSpPr>
        <p:spPr>
          <a:xfrm>
            <a:off x="3840116" y="222800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74394-A1F1-201F-2015-B7A326BD0053}"/>
              </a:ext>
            </a:extLst>
          </p:cNvPr>
          <p:cNvSpPr txBox="1"/>
          <p:nvPr/>
        </p:nvSpPr>
        <p:spPr>
          <a:xfrm rot="16200000">
            <a:off x="653554" y="3219345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4154D2-646B-A4A3-7905-E8FE0FD6A7B6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BC0639-D358-4E9D-5045-D3947AC60A4A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D56897-CFF3-441C-C8CF-8CB8EA935126}"/>
              </a:ext>
            </a:extLst>
          </p:cNvPr>
          <p:cNvSpPr/>
          <p:nvPr/>
        </p:nvSpPr>
        <p:spPr>
          <a:xfrm>
            <a:off x="1459407" y="4165373"/>
            <a:ext cx="98171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D2FBD4-444B-3E9A-05EB-D9FCE1D23DBE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4542A-0AE0-74B1-03C8-32AF6F6A691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B1F48-2CEB-1738-EC34-7698562C6E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DE0FBE-AF31-9BC5-6271-B27907483F8D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794618-F3EA-E7CC-4893-7D61B811E067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E834A3-5241-FFA5-3F99-7A2D8598B4FF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E5E191-6521-ABC5-8760-443530BF87B1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86F0C6E-2800-AE85-474D-AE6B4B419B2F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66DA59-3ED8-9638-CE44-12BA0C9E722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24B0AF6-6908-7F18-BF03-26891BAFDD04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945BF88-C99B-CFD9-6DC5-A20BB30A3778}"/>
              </a:ext>
            </a:extLst>
          </p:cNvPr>
          <p:cNvCxnSpPr>
            <a:cxnSpLocks/>
            <a:stCxn id="5" idx="3"/>
            <a:endCxn id="2" idx="0"/>
          </p:cNvCxnSpPr>
          <p:nvPr/>
        </p:nvCxnSpPr>
        <p:spPr>
          <a:xfrm>
            <a:off x="3876684" y="2430513"/>
            <a:ext cx="825971" cy="10581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0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1A33A-BBE4-A4F4-7CBB-86E350879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2E899D0-7A79-C93C-18B0-342AD656594B}"/>
              </a:ext>
            </a:extLst>
          </p:cNvPr>
          <p:cNvCxnSpPr>
            <a:cxnSpLocks/>
            <a:stCxn id="157" idx="3"/>
            <a:endCxn id="24" idx="0"/>
          </p:cNvCxnSpPr>
          <p:nvPr/>
        </p:nvCxnSpPr>
        <p:spPr>
          <a:xfrm>
            <a:off x="1788523" y="864866"/>
            <a:ext cx="1901448" cy="1456688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5E9D6B1-06E5-D909-9D5A-66029BAF7F26}"/>
              </a:ext>
            </a:extLst>
          </p:cNvPr>
          <p:cNvCxnSpPr>
            <a:cxnSpLocks/>
            <a:stCxn id="32" idx="3"/>
            <a:endCxn id="30" idx="2"/>
          </p:cNvCxnSpPr>
          <p:nvPr/>
        </p:nvCxnSpPr>
        <p:spPr>
          <a:xfrm flipV="1">
            <a:off x="1788523" y="2863405"/>
            <a:ext cx="4427310" cy="2488814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7E0965-D179-364E-3DC3-43ABC96ABE8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788523" y="1864957"/>
            <a:ext cx="539976" cy="5798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E66A07-1885-AB06-5FAF-62D153BFA0BC}"/>
              </a:ext>
            </a:extLst>
          </p:cNvPr>
          <p:cNvCxnSpPr>
            <a:cxnSpLocks/>
          </p:cNvCxnSpPr>
          <p:nvPr/>
        </p:nvCxnSpPr>
        <p:spPr>
          <a:xfrm>
            <a:off x="1399555" y="2592479"/>
            <a:ext cx="388968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284576-81A0-80E1-536D-21A34B91CADD}"/>
              </a:ext>
            </a:extLst>
          </p:cNvPr>
          <p:cNvCxnSpPr>
            <a:cxnSpLocks/>
          </p:cNvCxnSpPr>
          <p:nvPr/>
        </p:nvCxnSpPr>
        <p:spPr>
          <a:xfrm>
            <a:off x="2947086" y="1864956"/>
            <a:ext cx="397733" cy="0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4F0047-E07C-14C5-49EE-1BF6D49D98C9}"/>
              </a:ext>
            </a:extLst>
          </p:cNvPr>
          <p:cNvCxnSpPr>
            <a:cxnSpLocks/>
          </p:cNvCxnSpPr>
          <p:nvPr/>
        </p:nvCxnSpPr>
        <p:spPr>
          <a:xfrm>
            <a:off x="4035123" y="1859158"/>
            <a:ext cx="314926" cy="11597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FCADE2-F024-5068-9B65-D99B2DE40529}"/>
              </a:ext>
            </a:extLst>
          </p:cNvPr>
          <p:cNvCxnSpPr>
            <a:cxnSpLocks/>
          </p:cNvCxnSpPr>
          <p:nvPr/>
        </p:nvCxnSpPr>
        <p:spPr>
          <a:xfrm>
            <a:off x="2980432" y="2592479"/>
            <a:ext cx="260835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CFF186-4E6E-00B3-4D5B-21FB4E092F50}"/>
              </a:ext>
            </a:extLst>
          </p:cNvPr>
          <p:cNvCxnSpPr>
            <a:cxnSpLocks/>
          </p:cNvCxnSpPr>
          <p:nvPr/>
        </p:nvCxnSpPr>
        <p:spPr>
          <a:xfrm>
            <a:off x="4138675" y="2592479"/>
            <a:ext cx="211374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33D5E8-2729-5D61-5B16-E6BAEFF5CF55}"/>
              </a:ext>
            </a:extLst>
          </p:cNvPr>
          <p:cNvCxnSpPr>
            <a:cxnSpLocks/>
          </p:cNvCxnSpPr>
          <p:nvPr/>
        </p:nvCxnSpPr>
        <p:spPr>
          <a:xfrm>
            <a:off x="5404233" y="2592479"/>
            <a:ext cx="284508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5FE0FD-EC86-A0EC-E2E6-4B60E37A1BD1}"/>
              </a:ext>
            </a:extLst>
          </p:cNvPr>
          <p:cNvCxnSpPr>
            <a:cxnSpLocks/>
          </p:cNvCxnSpPr>
          <p:nvPr/>
        </p:nvCxnSpPr>
        <p:spPr>
          <a:xfrm>
            <a:off x="6742925" y="2592479"/>
            <a:ext cx="910541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26EFAE-B3B5-27EF-AC07-24D40BE1DD24}"/>
              </a:ext>
            </a:extLst>
          </p:cNvPr>
          <p:cNvCxnSpPr>
            <a:cxnSpLocks/>
            <a:stCxn id="27" idx="3"/>
            <a:endCxn id="35" idx="0"/>
          </p:cNvCxnSpPr>
          <p:nvPr/>
        </p:nvCxnSpPr>
        <p:spPr>
          <a:xfrm>
            <a:off x="5404233" y="1864957"/>
            <a:ext cx="2543479" cy="456597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AFDE953-C292-7A3E-0641-11AAF1AE0742}"/>
              </a:ext>
            </a:extLst>
          </p:cNvPr>
          <p:cNvCxnSpPr>
            <a:cxnSpLocks/>
          </p:cNvCxnSpPr>
          <p:nvPr/>
        </p:nvCxnSpPr>
        <p:spPr>
          <a:xfrm>
            <a:off x="1388638" y="3304533"/>
            <a:ext cx="399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919BBF-E713-D960-29F2-1E02EF4AA5D4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2994230" y="3304534"/>
            <a:ext cx="340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086826-7416-B00F-D571-585D105DB310}"/>
              </a:ext>
            </a:extLst>
          </p:cNvPr>
          <p:cNvCxnSpPr>
            <a:cxnSpLocks/>
          </p:cNvCxnSpPr>
          <p:nvPr/>
        </p:nvCxnSpPr>
        <p:spPr>
          <a:xfrm>
            <a:off x="4045381" y="3304533"/>
            <a:ext cx="304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12A6BFD-DA18-0E4A-2466-7B96FACB6E22}"/>
              </a:ext>
            </a:extLst>
          </p:cNvPr>
          <p:cNvCxnSpPr>
            <a:cxnSpLocks/>
          </p:cNvCxnSpPr>
          <p:nvPr/>
        </p:nvCxnSpPr>
        <p:spPr>
          <a:xfrm>
            <a:off x="5404233" y="3304533"/>
            <a:ext cx="284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E4254D-FF68-BD9C-F734-63329ACC9E3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742925" y="3304533"/>
            <a:ext cx="9745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D2A5683-8D03-A417-B080-EAD96777F7E5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771624" y="3304533"/>
            <a:ext cx="3956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B8FEFCB-0071-FB73-B315-7B57C8C9D078}"/>
              </a:ext>
            </a:extLst>
          </p:cNvPr>
          <p:cNvCxnSpPr>
            <a:cxnSpLocks/>
            <a:stCxn id="31" idx="3"/>
            <a:endCxn id="35" idx="2"/>
          </p:cNvCxnSpPr>
          <p:nvPr/>
        </p:nvCxnSpPr>
        <p:spPr>
          <a:xfrm flipV="1">
            <a:off x="6742925" y="2863405"/>
            <a:ext cx="1204787" cy="4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C35283-127C-A8D6-E9E0-DF236AAF301A}"/>
              </a:ext>
            </a:extLst>
          </p:cNvPr>
          <p:cNvCxnSpPr>
            <a:cxnSpLocks/>
            <a:stCxn id="34" idx="3"/>
            <a:endCxn id="115" idx="2"/>
          </p:cNvCxnSpPr>
          <p:nvPr/>
        </p:nvCxnSpPr>
        <p:spPr>
          <a:xfrm flipV="1">
            <a:off x="10221485" y="2863405"/>
            <a:ext cx="891106" cy="4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7EFF0B4-A69D-D150-B22E-AC34FF66285C}"/>
              </a:ext>
            </a:extLst>
          </p:cNvPr>
          <p:cNvCxnSpPr>
            <a:cxnSpLocks/>
          </p:cNvCxnSpPr>
          <p:nvPr/>
        </p:nvCxnSpPr>
        <p:spPr>
          <a:xfrm>
            <a:off x="10221486" y="2592479"/>
            <a:ext cx="52580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1AE8CE7-140C-BE80-680B-00B317D8682E}"/>
              </a:ext>
            </a:extLst>
          </p:cNvPr>
          <p:cNvCxnSpPr>
            <a:cxnSpLocks/>
          </p:cNvCxnSpPr>
          <p:nvPr/>
        </p:nvCxnSpPr>
        <p:spPr>
          <a:xfrm>
            <a:off x="8241958" y="2592479"/>
            <a:ext cx="925344" cy="0"/>
          </a:xfrm>
          <a:prstGeom prst="straightConnector1">
            <a:avLst/>
          </a:prstGeom>
          <a:ln>
            <a:solidFill>
              <a:srgbClr val="C001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BA2649B-8898-B285-C0D3-E0823CC9F215}"/>
              </a:ext>
            </a:extLst>
          </p:cNvPr>
          <p:cNvCxnSpPr>
            <a:cxnSpLocks/>
            <a:stCxn id="34" idx="0"/>
            <a:endCxn id="36" idx="2"/>
          </p:cNvCxnSpPr>
          <p:nvPr/>
        </p:nvCxnSpPr>
        <p:spPr>
          <a:xfrm flipV="1">
            <a:off x="9694393" y="2863405"/>
            <a:ext cx="1" cy="1702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32B8DA1-1FE5-5CB1-DE0E-E949822C825D}"/>
              </a:ext>
            </a:extLst>
          </p:cNvPr>
          <p:cNvCxnSpPr>
            <a:cxnSpLocks/>
            <a:stCxn id="3" idx="3"/>
            <a:endCxn id="15" idx="2"/>
          </p:cNvCxnSpPr>
          <p:nvPr/>
        </p:nvCxnSpPr>
        <p:spPr>
          <a:xfrm flipV="1">
            <a:off x="1788523" y="2135882"/>
            <a:ext cx="762771" cy="2007029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26C5A8D-C362-E922-6AC8-18C73D6DCC7D}"/>
              </a:ext>
            </a:extLst>
          </p:cNvPr>
          <p:cNvCxnSpPr>
            <a:cxnSpLocks/>
            <a:stCxn id="157" idx="3"/>
            <a:endCxn id="23" idx="0"/>
          </p:cNvCxnSpPr>
          <p:nvPr/>
        </p:nvCxnSpPr>
        <p:spPr>
          <a:xfrm>
            <a:off x="1788523" y="864866"/>
            <a:ext cx="1901448" cy="729165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44BE758-4A92-068F-70F2-6D7B8031E33A}"/>
              </a:ext>
            </a:extLst>
          </p:cNvPr>
          <p:cNvCxnSpPr>
            <a:cxnSpLocks/>
            <a:stCxn id="157" idx="3"/>
            <a:endCxn id="27" idx="0"/>
          </p:cNvCxnSpPr>
          <p:nvPr/>
        </p:nvCxnSpPr>
        <p:spPr>
          <a:xfrm>
            <a:off x="1788523" y="864866"/>
            <a:ext cx="3088618" cy="729165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55E33E9-BFDD-EAB4-54E3-0237E2B45BB6}"/>
              </a:ext>
            </a:extLst>
          </p:cNvPr>
          <p:cNvCxnSpPr>
            <a:cxnSpLocks/>
            <a:stCxn id="3" idx="3"/>
            <a:endCxn id="16" idx="2"/>
          </p:cNvCxnSpPr>
          <p:nvPr/>
        </p:nvCxnSpPr>
        <p:spPr>
          <a:xfrm flipV="1">
            <a:off x="1788523" y="2863405"/>
            <a:ext cx="762770" cy="1279506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9536AC-9E82-CE08-5DB9-A9C8E98DCE0B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 flipV="1">
            <a:off x="1788523" y="2863405"/>
            <a:ext cx="762770" cy="188416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05130F5-CC80-520F-43AB-CF50F246B738}"/>
              </a:ext>
            </a:extLst>
          </p:cNvPr>
          <p:cNvCxnSpPr>
            <a:cxnSpLocks/>
            <a:stCxn id="157" idx="3"/>
            <a:endCxn id="28" idx="0"/>
          </p:cNvCxnSpPr>
          <p:nvPr/>
        </p:nvCxnSpPr>
        <p:spPr>
          <a:xfrm>
            <a:off x="1788523" y="864866"/>
            <a:ext cx="3088618" cy="1456688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B7A524F5-BE27-708E-5F7B-063E55D0DB72}"/>
              </a:ext>
            </a:extLst>
          </p:cNvPr>
          <p:cNvSpPr txBox="1"/>
          <p:nvPr/>
        </p:nvSpPr>
        <p:spPr>
          <a:xfrm>
            <a:off x="6808575" y="2397206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Quicklime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6B3E778-C004-2D1C-D3DB-B82F27DCBD8D}"/>
              </a:ext>
            </a:extLst>
          </p:cNvPr>
          <p:cNvSpPr txBox="1"/>
          <p:nvPr/>
        </p:nvSpPr>
        <p:spPr>
          <a:xfrm rot="20356732">
            <a:off x="6849763" y="293266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Anthracite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9443E69-61FB-FCB5-0777-C3548235CD8B}"/>
              </a:ext>
            </a:extLst>
          </p:cNvPr>
          <p:cNvSpPr txBox="1"/>
          <p:nvPr/>
        </p:nvSpPr>
        <p:spPr>
          <a:xfrm>
            <a:off x="6754829" y="3282776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 oven gas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7492EA7-82FF-337E-4F01-6E6A0BAD1194}"/>
              </a:ext>
            </a:extLst>
          </p:cNvPr>
          <p:cNvCxnSpPr>
            <a:cxnSpLocks/>
            <a:stCxn id="32" idx="3"/>
            <a:endCxn id="36" idx="2"/>
          </p:cNvCxnSpPr>
          <p:nvPr/>
        </p:nvCxnSpPr>
        <p:spPr>
          <a:xfrm flipV="1">
            <a:off x="1788523" y="2863405"/>
            <a:ext cx="7905871" cy="24888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7BC275F-0B97-4E1D-E721-872F2C303194}"/>
              </a:ext>
            </a:extLst>
          </p:cNvPr>
          <p:cNvCxnSpPr>
            <a:cxnSpLocks/>
            <a:stCxn id="198" idx="3"/>
            <a:endCxn id="36" idx="2"/>
          </p:cNvCxnSpPr>
          <p:nvPr/>
        </p:nvCxnSpPr>
        <p:spPr>
          <a:xfrm flipV="1">
            <a:off x="1788523" y="2863405"/>
            <a:ext cx="7905871" cy="30934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19B3F3A-D1FC-C6D2-4B2B-90B52F6B8E91}"/>
              </a:ext>
            </a:extLst>
          </p:cNvPr>
          <p:cNvSpPr txBox="1"/>
          <p:nvPr/>
        </p:nvSpPr>
        <p:spPr>
          <a:xfrm>
            <a:off x="10179743" y="240132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10DAD58-D809-EE00-C268-33B690CA2B49}"/>
              </a:ext>
            </a:extLst>
          </p:cNvPr>
          <p:cNvSpPr/>
          <p:nvPr/>
        </p:nvSpPr>
        <p:spPr>
          <a:xfrm>
            <a:off x="914400" y="3033608"/>
            <a:ext cx="874123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B457B8-3ABF-7335-2A52-2EF1C476F399}"/>
              </a:ext>
            </a:extLst>
          </p:cNvPr>
          <p:cNvSpPr/>
          <p:nvPr/>
        </p:nvSpPr>
        <p:spPr>
          <a:xfrm>
            <a:off x="858528" y="1594031"/>
            <a:ext cx="929995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C9E8AFC-735B-FCDD-044E-8F4B85C6934C}"/>
              </a:ext>
            </a:extLst>
          </p:cNvPr>
          <p:cNvSpPr/>
          <p:nvPr/>
        </p:nvSpPr>
        <p:spPr>
          <a:xfrm>
            <a:off x="741405" y="2321554"/>
            <a:ext cx="1047118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760FA8-A7F1-C5BD-24E0-65501A7B1D1A}"/>
              </a:ext>
            </a:extLst>
          </p:cNvPr>
          <p:cNvSpPr/>
          <p:nvPr/>
        </p:nvSpPr>
        <p:spPr>
          <a:xfrm>
            <a:off x="976184" y="3871985"/>
            <a:ext cx="812339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Diesel]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4EBDF53-5246-6794-34BC-28915872C4C3}"/>
              </a:ext>
            </a:extLst>
          </p:cNvPr>
          <p:cNvSpPr/>
          <p:nvPr/>
        </p:nvSpPr>
        <p:spPr>
          <a:xfrm>
            <a:off x="815546" y="4476639"/>
            <a:ext cx="972977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Gasoline]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64FC9BA-EFD6-E497-4169-6233F3719414}"/>
              </a:ext>
            </a:extLst>
          </p:cNvPr>
          <p:cNvSpPr/>
          <p:nvPr/>
        </p:nvSpPr>
        <p:spPr>
          <a:xfrm>
            <a:off x="2155501" y="1594031"/>
            <a:ext cx="791585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ore extraction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42B75CF-C1E0-67E0-B93D-83DB88978474}"/>
              </a:ext>
            </a:extLst>
          </p:cNvPr>
          <p:cNvSpPr/>
          <p:nvPr/>
        </p:nvSpPr>
        <p:spPr>
          <a:xfrm>
            <a:off x="2122154" y="2321554"/>
            <a:ext cx="858278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Limestone extraction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D0E79A5-E41E-C5E3-E4FF-A3DE49C269D9}"/>
              </a:ext>
            </a:extLst>
          </p:cNvPr>
          <p:cNvSpPr/>
          <p:nvPr/>
        </p:nvSpPr>
        <p:spPr>
          <a:xfrm>
            <a:off x="2108357" y="3033608"/>
            <a:ext cx="885873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Coal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1D64F0-0D85-6DFB-9A28-D64369F24F62}"/>
              </a:ext>
            </a:extLst>
          </p:cNvPr>
          <p:cNvSpPr/>
          <p:nvPr/>
        </p:nvSpPr>
        <p:spPr>
          <a:xfrm>
            <a:off x="3344819" y="1594031"/>
            <a:ext cx="69030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ore hauling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3A0BD1A-60DD-AA23-FB56-4F99BDBF6E30}"/>
              </a:ext>
            </a:extLst>
          </p:cNvPr>
          <p:cNvSpPr/>
          <p:nvPr/>
        </p:nvSpPr>
        <p:spPr>
          <a:xfrm>
            <a:off x="3241267" y="2321554"/>
            <a:ext cx="897408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Limestone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hauling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91B51CA-8F77-1686-BCCA-9765BAFDC4EF}"/>
              </a:ext>
            </a:extLst>
          </p:cNvPr>
          <p:cNvSpPr/>
          <p:nvPr/>
        </p:nvSpPr>
        <p:spPr>
          <a:xfrm>
            <a:off x="3334562" y="3033608"/>
            <a:ext cx="710819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Coal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hauling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D7D4BA8-B898-8DAC-B0FB-1A5EE564CFA0}"/>
              </a:ext>
            </a:extLst>
          </p:cNvPr>
          <p:cNvSpPr/>
          <p:nvPr/>
        </p:nvSpPr>
        <p:spPr>
          <a:xfrm>
            <a:off x="4350049" y="1594031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ore beneficiation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C26D405-CC69-C081-5AD9-4D04577D11A6}"/>
              </a:ext>
            </a:extLst>
          </p:cNvPr>
          <p:cNvSpPr/>
          <p:nvPr/>
        </p:nvSpPr>
        <p:spPr>
          <a:xfrm>
            <a:off x="4350049" y="2321554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Limestone beneficiation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73B501-A03A-7087-BAC3-83FC7CFF423D}"/>
              </a:ext>
            </a:extLst>
          </p:cNvPr>
          <p:cNvSpPr/>
          <p:nvPr/>
        </p:nvSpPr>
        <p:spPr>
          <a:xfrm>
            <a:off x="4350049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Coal beneficiation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B887829-FC40-28CE-ACA3-DD309CAEF20E}"/>
              </a:ext>
            </a:extLst>
          </p:cNvPr>
          <p:cNvSpPr/>
          <p:nvPr/>
        </p:nvSpPr>
        <p:spPr>
          <a:xfrm>
            <a:off x="5688741" y="2321554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Rotary kiln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7252028-CED5-DAFB-F081-B29C4FC62ADD}"/>
              </a:ext>
            </a:extLst>
          </p:cNvPr>
          <p:cNvSpPr/>
          <p:nvPr/>
        </p:nvSpPr>
        <p:spPr>
          <a:xfrm>
            <a:off x="5688741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 oven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1B03BF-1FD5-CE4F-823B-BB349956D738}"/>
              </a:ext>
            </a:extLst>
          </p:cNvPr>
          <p:cNvSpPr/>
          <p:nvPr/>
        </p:nvSpPr>
        <p:spPr>
          <a:xfrm>
            <a:off x="691978" y="5081293"/>
            <a:ext cx="1096545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Natural gas]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E0E3AF7-DEDA-FFE7-A23E-49DD0A520FFB}"/>
              </a:ext>
            </a:extLst>
          </p:cNvPr>
          <p:cNvSpPr/>
          <p:nvPr/>
        </p:nvSpPr>
        <p:spPr>
          <a:xfrm>
            <a:off x="7717440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 oven gas treatment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8F5108C-D012-523D-8166-985DABF120DB}"/>
              </a:ext>
            </a:extLst>
          </p:cNvPr>
          <p:cNvSpPr/>
          <p:nvPr/>
        </p:nvSpPr>
        <p:spPr>
          <a:xfrm>
            <a:off x="9167301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 oven gas distribution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8A04068-65CF-9F16-FBAF-7F487330BE33}"/>
              </a:ext>
            </a:extLst>
          </p:cNvPr>
          <p:cNvSpPr/>
          <p:nvPr/>
        </p:nvSpPr>
        <p:spPr>
          <a:xfrm>
            <a:off x="7653466" y="2321554"/>
            <a:ext cx="588492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47712F-3101-BA64-B3A6-3CFB1B53A11A}"/>
              </a:ext>
            </a:extLst>
          </p:cNvPr>
          <p:cNvSpPr/>
          <p:nvPr/>
        </p:nvSpPr>
        <p:spPr>
          <a:xfrm>
            <a:off x="9167302" y="2321554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5922765-1E82-70B3-701A-53D6B3BDF606}"/>
              </a:ext>
            </a:extLst>
          </p:cNvPr>
          <p:cNvSpPr/>
          <p:nvPr/>
        </p:nvSpPr>
        <p:spPr>
          <a:xfrm>
            <a:off x="10747295" y="2321554"/>
            <a:ext cx="730591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4E0EAE9-CDD8-463F-1029-251EF614BD7C}"/>
              </a:ext>
            </a:extLst>
          </p:cNvPr>
          <p:cNvSpPr/>
          <p:nvPr/>
        </p:nvSpPr>
        <p:spPr>
          <a:xfrm>
            <a:off x="779342" y="593940"/>
            <a:ext cx="1009181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Electricity]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E3761CC4-E792-1411-91C8-4C5AC6839671}"/>
              </a:ext>
            </a:extLst>
          </p:cNvPr>
          <p:cNvSpPr/>
          <p:nvPr/>
        </p:nvSpPr>
        <p:spPr>
          <a:xfrm>
            <a:off x="914400" y="5685946"/>
            <a:ext cx="874123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Fuel oil]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5A0FF63-B260-2E3E-0250-D4444DCD5F58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1788523" y="2592480"/>
            <a:ext cx="333631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50BBADB-8F87-4DDB-3A0A-4D21AED70AA3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1788523" y="3304534"/>
            <a:ext cx="319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2E18131F-9031-532A-4047-B56A1D535C7E}"/>
              </a:ext>
            </a:extLst>
          </p:cNvPr>
          <p:cNvSpPr txBox="1"/>
          <p:nvPr/>
        </p:nvSpPr>
        <p:spPr>
          <a:xfrm rot="628617">
            <a:off x="6056123" y="1842469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1000 kg</a:t>
            </a:r>
          </a:p>
        </p:txBody>
      </p:sp>
    </p:spTree>
    <p:extLst>
      <p:ext uri="{BB962C8B-B14F-4D97-AF65-F5344CB8AC3E}">
        <p14:creationId xmlns:p14="http://schemas.microsoft.com/office/powerpoint/2010/main" val="237819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B83F1-0107-E4FC-F354-73B6B0DAC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8CFCAA64-4B13-6874-8210-38BB614E2DE2}"/>
              </a:ext>
            </a:extLst>
          </p:cNvPr>
          <p:cNvSpPr/>
          <p:nvPr/>
        </p:nvSpPr>
        <p:spPr>
          <a:xfrm>
            <a:off x="4640826" y="2952578"/>
            <a:ext cx="874123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10E1AF-42E1-8AEF-91C0-7F8E43A08F43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3519948" y="3223504"/>
            <a:ext cx="11208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1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355</Words>
  <Application>Microsoft Macintosh PowerPoint</Application>
  <PresentationFormat>Widescreen</PresentationFormat>
  <Paragraphs>192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Heun</dc:creator>
  <cp:lastModifiedBy>Matthew Heun</cp:lastModifiedBy>
  <cp:revision>102</cp:revision>
  <cp:lastPrinted>2025-08-05T16:14:26Z</cp:lastPrinted>
  <dcterms:created xsi:type="dcterms:W3CDTF">2025-07-24T18:13:01Z</dcterms:created>
  <dcterms:modified xsi:type="dcterms:W3CDTF">2025-08-11T16:33:21Z</dcterms:modified>
</cp:coreProperties>
</file>