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8"/>
    <p:restoredTop sz="94726"/>
  </p:normalViewPr>
  <p:slideViewPr>
    <p:cSldViewPr snapToGrid="0">
      <p:cViewPr varScale="1">
        <p:scale>
          <a:sx n="116" d="100"/>
          <a:sy n="116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5108575" y="1180872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840116" y="980543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887599">
            <a:off x="2387427" y="2368855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1966811" y="29437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111153" y="1015259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336796" y="5867667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947788" y="405272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015257" y="3470523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41979" y="6466405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336796" y="3917755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947787" y="2102815"/>
            <a:ext cx="7361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015256" y="152061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41979" y="4516493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36435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840114" y="2228002"/>
            <a:ext cx="736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944837">
            <a:off x="2613028" y="3009786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593483" y="4091729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262</Words>
  <Application>Microsoft Macintosh PowerPoint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70</cp:revision>
  <cp:lastPrinted>2025-07-29T23:41:09Z</cp:lastPrinted>
  <dcterms:created xsi:type="dcterms:W3CDTF">2025-07-24T18:13:01Z</dcterms:created>
  <dcterms:modified xsi:type="dcterms:W3CDTF">2025-07-29T23:41:16Z</dcterms:modified>
</cp:coreProperties>
</file>