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95"/>
    <a:srgbClr val="C00100"/>
    <a:srgbClr val="FFC00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07"/>
    <p:restoredTop sz="94730"/>
  </p:normalViewPr>
  <p:slideViewPr>
    <p:cSldViewPr snapToGrid="0">
      <p:cViewPr>
        <p:scale>
          <a:sx n="99" d="100"/>
          <a:sy n="99" d="100"/>
        </p:scale>
        <p:origin x="168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  <a:endCxn id="42" idx="3"/>
          </p:cNvCxnSpPr>
          <p:nvPr/>
        </p:nvCxnSpPr>
        <p:spPr>
          <a:xfrm>
            <a:off x="2442131" y="2385350"/>
            <a:ext cx="614640" cy="367279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4935794" y="1190704"/>
            <a:ext cx="7158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058808" y="2753032"/>
            <a:ext cx="1236967" cy="73833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2855933" y="2595620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98045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733382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4" y="101525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99687" y="6466405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8" y="21028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7" y="1509594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99687" y="4516493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6" y="222800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A33A-BBE4-A4F4-7CBB-86E35087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2E899D0-7A79-C93C-18B0-342AD656594B}"/>
              </a:ext>
            </a:extLst>
          </p:cNvPr>
          <p:cNvCxnSpPr>
            <a:cxnSpLocks/>
            <a:stCxn id="157" idx="3"/>
            <a:endCxn id="24" idx="0"/>
          </p:cNvCxnSpPr>
          <p:nvPr/>
        </p:nvCxnSpPr>
        <p:spPr>
          <a:xfrm>
            <a:off x="1788523" y="864866"/>
            <a:ext cx="1901448" cy="1456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5E9D6B1-06E5-D909-9D5A-66029BAF7F26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1788523" y="2863405"/>
            <a:ext cx="4427310" cy="248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E0965-D179-364E-3DC3-43ABC96ABE8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88523" y="1864957"/>
            <a:ext cx="539976" cy="57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66A07-1885-AB06-5FAF-62D153BFA0BC}"/>
              </a:ext>
            </a:extLst>
          </p:cNvPr>
          <p:cNvCxnSpPr>
            <a:cxnSpLocks/>
          </p:cNvCxnSpPr>
          <p:nvPr/>
        </p:nvCxnSpPr>
        <p:spPr>
          <a:xfrm>
            <a:off x="1399555" y="2592479"/>
            <a:ext cx="38896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84576-81A0-80E1-536D-21A34B91CADD}"/>
              </a:ext>
            </a:extLst>
          </p:cNvPr>
          <p:cNvCxnSpPr>
            <a:cxnSpLocks/>
          </p:cNvCxnSpPr>
          <p:nvPr/>
        </p:nvCxnSpPr>
        <p:spPr>
          <a:xfrm>
            <a:off x="2947086" y="1864956"/>
            <a:ext cx="3977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F0047-E07C-14C5-49EE-1BF6D49D98C9}"/>
              </a:ext>
            </a:extLst>
          </p:cNvPr>
          <p:cNvCxnSpPr>
            <a:cxnSpLocks/>
          </p:cNvCxnSpPr>
          <p:nvPr/>
        </p:nvCxnSpPr>
        <p:spPr>
          <a:xfrm>
            <a:off x="4035123" y="1859158"/>
            <a:ext cx="314926" cy="11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CADE2-F024-5068-9B65-D99B2DE40529}"/>
              </a:ext>
            </a:extLst>
          </p:cNvPr>
          <p:cNvCxnSpPr>
            <a:cxnSpLocks/>
          </p:cNvCxnSpPr>
          <p:nvPr/>
        </p:nvCxnSpPr>
        <p:spPr>
          <a:xfrm>
            <a:off x="2980432" y="2592479"/>
            <a:ext cx="2608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CFF186-4E6E-00B3-4D5B-21FB4E092F50}"/>
              </a:ext>
            </a:extLst>
          </p:cNvPr>
          <p:cNvCxnSpPr>
            <a:cxnSpLocks/>
          </p:cNvCxnSpPr>
          <p:nvPr/>
        </p:nvCxnSpPr>
        <p:spPr>
          <a:xfrm>
            <a:off x="4138675" y="2592479"/>
            <a:ext cx="21137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3D5E8-2729-5D61-5B16-E6BAEFF5CF55}"/>
              </a:ext>
            </a:extLst>
          </p:cNvPr>
          <p:cNvCxnSpPr>
            <a:cxnSpLocks/>
          </p:cNvCxnSpPr>
          <p:nvPr/>
        </p:nvCxnSpPr>
        <p:spPr>
          <a:xfrm>
            <a:off x="5404233" y="2592479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FE0FD-EC86-A0EC-E2E6-4B60E37A1BD1}"/>
              </a:ext>
            </a:extLst>
          </p:cNvPr>
          <p:cNvCxnSpPr>
            <a:cxnSpLocks/>
          </p:cNvCxnSpPr>
          <p:nvPr/>
        </p:nvCxnSpPr>
        <p:spPr>
          <a:xfrm>
            <a:off x="6742925" y="2592479"/>
            <a:ext cx="9105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26EFAE-B3B5-27EF-AC07-24D40BE1DD24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404233" y="1864957"/>
            <a:ext cx="2543479" cy="456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DE953-C292-7A3E-0641-11AAF1AE0742}"/>
              </a:ext>
            </a:extLst>
          </p:cNvPr>
          <p:cNvCxnSpPr>
            <a:cxnSpLocks/>
          </p:cNvCxnSpPr>
          <p:nvPr/>
        </p:nvCxnSpPr>
        <p:spPr>
          <a:xfrm>
            <a:off x="1388638" y="3304533"/>
            <a:ext cx="399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19BBF-E713-D960-29F2-1E02EF4AA5D4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994230" y="3304534"/>
            <a:ext cx="34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086826-7416-B00F-D571-585D105DB310}"/>
              </a:ext>
            </a:extLst>
          </p:cNvPr>
          <p:cNvCxnSpPr>
            <a:cxnSpLocks/>
          </p:cNvCxnSpPr>
          <p:nvPr/>
        </p:nvCxnSpPr>
        <p:spPr>
          <a:xfrm>
            <a:off x="4045381" y="3304533"/>
            <a:ext cx="30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2A6BFD-DA18-0E4A-2466-7B96FACB6E22}"/>
              </a:ext>
            </a:extLst>
          </p:cNvPr>
          <p:cNvCxnSpPr>
            <a:cxnSpLocks/>
          </p:cNvCxnSpPr>
          <p:nvPr/>
        </p:nvCxnSpPr>
        <p:spPr>
          <a:xfrm>
            <a:off x="5404233" y="3304533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E4254D-FF68-BD9C-F734-63329ACC9E3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42925" y="3304533"/>
            <a:ext cx="974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2A5683-8D03-A417-B080-EAD96777F7E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71624" y="3304533"/>
            <a:ext cx="395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FEFCB-0071-FB73-B315-7B57C8C9D078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6742925" y="2863405"/>
            <a:ext cx="1204787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35283-127C-A8D6-E9E0-DF236AAF301A}"/>
              </a:ext>
            </a:extLst>
          </p:cNvPr>
          <p:cNvCxnSpPr>
            <a:cxnSpLocks/>
            <a:stCxn id="34" idx="3"/>
            <a:endCxn id="115" idx="2"/>
          </p:cNvCxnSpPr>
          <p:nvPr/>
        </p:nvCxnSpPr>
        <p:spPr>
          <a:xfrm flipV="1">
            <a:off x="10221485" y="2863405"/>
            <a:ext cx="891106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EFF0B4-A69D-D150-B22E-AC34FF66285C}"/>
              </a:ext>
            </a:extLst>
          </p:cNvPr>
          <p:cNvCxnSpPr>
            <a:cxnSpLocks/>
          </p:cNvCxnSpPr>
          <p:nvPr/>
        </p:nvCxnSpPr>
        <p:spPr>
          <a:xfrm>
            <a:off x="10221486" y="2592479"/>
            <a:ext cx="525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E8CE7-140C-BE80-680B-00B317D8682E}"/>
              </a:ext>
            </a:extLst>
          </p:cNvPr>
          <p:cNvCxnSpPr>
            <a:cxnSpLocks/>
          </p:cNvCxnSpPr>
          <p:nvPr/>
        </p:nvCxnSpPr>
        <p:spPr>
          <a:xfrm>
            <a:off x="8241958" y="2592479"/>
            <a:ext cx="9253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A2649B-8898-B285-C0D3-E0823CC9F215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9694393" y="2863405"/>
            <a:ext cx="1" cy="170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2B8DA1-1FE5-5CB1-DE0E-E949822C825D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1788523" y="2135882"/>
            <a:ext cx="762771" cy="2007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6C5A8D-C362-E922-6AC8-18C73D6DCC7D}"/>
              </a:ext>
            </a:extLst>
          </p:cNvPr>
          <p:cNvCxnSpPr>
            <a:cxnSpLocks/>
            <a:stCxn id="157" idx="3"/>
            <a:endCxn id="23" idx="0"/>
          </p:cNvCxnSpPr>
          <p:nvPr/>
        </p:nvCxnSpPr>
        <p:spPr>
          <a:xfrm>
            <a:off x="1788523" y="864866"/>
            <a:ext cx="1901448" cy="72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BE758-4A92-068F-70F2-6D7B8031E33A}"/>
              </a:ext>
            </a:extLst>
          </p:cNvPr>
          <p:cNvCxnSpPr>
            <a:cxnSpLocks/>
            <a:stCxn id="157" idx="3"/>
            <a:endCxn id="27" idx="0"/>
          </p:cNvCxnSpPr>
          <p:nvPr/>
        </p:nvCxnSpPr>
        <p:spPr>
          <a:xfrm>
            <a:off x="1788523" y="864866"/>
            <a:ext cx="3088618" cy="729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5E33E9-BFDD-EAB4-54E3-0237E2B45BB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 flipV="1">
            <a:off x="1788523" y="2863405"/>
            <a:ext cx="762770" cy="1279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9536AC-9E82-CE08-5DB9-A9C8E98DCE0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788523" y="2863405"/>
            <a:ext cx="762770" cy="1884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5130F5-CC80-520F-43AB-CF50F246B738}"/>
              </a:ext>
            </a:extLst>
          </p:cNvPr>
          <p:cNvCxnSpPr>
            <a:cxnSpLocks/>
            <a:stCxn id="157" idx="3"/>
            <a:endCxn id="28" idx="0"/>
          </p:cNvCxnSpPr>
          <p:nvPr/>
        </p:nvCxnSpPr>
        <p:spPr>
          <a:xfrm>
            <a:off x="1788523" y="864866"/>
            <a:ext cx="3088618" cy="14566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7A524F5-BE27-708E-5F7B-063E55D0DB72}"/>
              </a:ext>
            </a:extLst>
          </p:cNvPr>
          <p:cNvSpPr txBox="1"/>
          <p:nvPr/>
        </p:nvSpPr>
        <p:spPr>
          <a:xfrm>
            <a:off x="6808575" y="23972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Quicklime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3E778-C004-2D1C-D3DB-B82F27DCBD8D}"/>
              </a:ext>
            </a:extLst>
          </p:cNvPr>
          <p:cNvSpPr txBox="1"/>
          <p:nvPr/>
        </p:nvSpPr>
        <p:spPr>
          <a:xfrm rot="20356732">
            <a:off x="6849763" y="293266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Anthracite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9443E69-61FB-FCB5-0777-C3548235CD8B}"/>
              </a:ext>
            </a:extLst>
          </p:cNvPr>
          <p:cNvSpPr txBox="1"/>
          <p:nvPr/>
        </p:nvSpPr>
        <p:spPr>
          <a:xfrm>
            <a:off x="6754829" y="328277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 oven gas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492EA7-82FF-337E-4F01-6E6A0BAD1194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1788523" y="2863405"/>
            <a:ext cx="7905871" cy="248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7BC275F-0B97-4E1D-E721-872F2C303194}"/>
              </a:ext>
            </a:extLst>
          </p:cNvPr>
          <p:cNvCxnSpPr>
            <a:cxnSpLocks/>
            <a:stCxn id="198" idx="3"/>
            <a:endCxn id="36" idx="2"/>
          </p:cNvCxnSpPr>
          <p:nvPr/>
        </p:nvCxnSpPr>
        <p:spPr>
          <a:xfrm flipV="1">
            <a:off x="1788523" y="2863405"/>
            <a:ext cx="7905871" cy="3093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19B3F3A-D1FC-C6D2-4B2B-90B52F6B8E91}"/>
              </a:ext>
            </a:extLst>
          </p:cNvPr>
          <p:cNvSpPr txBox="1"/>
          <p:nvPr/>
        </p:nvSpPr>
        <p:spPr>
          <a:xfrm>
            <a:off x="10165304" y="2391699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0DAD58-D809-EE00-C268-33B690CA2B49}"/>
              </a:ext>
            </a:extLst>
          </p:cNvPr>
          <p:cNvSpPr/>
          <p:nvPr/>
        </p:nvSpPr>
        <p:spPr>
          <a:xfrm>
            <a:off x="914400" y="303360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B457B8-3ABF-7335-2A52-2EF1C476F399}"/>
              </a:ext>
            </a:extLst>
          </p:cNvPr>
          <p:cNvSpPr/>
          <p:nvPr/>
        </p:nvSpPr>
        <p:spPr>
          <a:xfrm>
            <a:off x="858528" y="1594031"/>
            <a:ext cx="92999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AFC-735B-FCDD-044E-8F4B85C6934C}"/>
              </a:ext>
            </a:extLst>
          </p:cNvPr>
          <p:cNvSpPr/>
          <p:nvPr/>
        </p:nvSpPr>
        <p:spPr>
          <a:xfrm>
            <a:off x="741405" y="2321554"/>
            <a:ext cx="104711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760FA8-A7F1-C5BD-24E0-65501A7B1D1A}"/>
              </a:ext>
            </a:extLst>
          </p:cNvPr>
          <p:cNvSpPr/>
          <p:nvPr/>
        </p:nvSpPr>
        <p:spPr>
          <a:xfrm>
            <a:off x="976184" y="3871985"/>
            <a:ext cx="81233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Diesel]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EBDF53-5246-6794-34BC-28915872C4C3}"/>
              </a:ext>
            </a:extLst>
          </p:cNvPr>
          <p:cNvSpPr/>
          <p:nvPr/>
        </p:nvSpPr>
        <p:spPr>
          <a:xfrm>
            <a:off x="815546" y="4476639"/>
            <a:ext cx="972977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Gasoline]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4FC9BA-EFD6-E497-4169-6233F3719414}"/>
              </a:ext>
            </a:extLst>
          </p:cNvPr>
          <p:cNvSpPr/>
          <p:nvPr/>
        </p:nvSpPr>
        <p:spPr>
          <a:xfrm>
            <a:off x="2155501" y="1594031"/>
            <a:ext cx="79158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2B75CF-C1E0-67E0-B93D-83DB88978474}"/>
              </a:ext>
            </a:extLst>
          </p:cNvPr>
          <p:cNvSpPr/>
          <p:nvPr/>
        </p:nvSpPr>
        <p:spPr>
          <a:xfrm>
            <a:off x="2122154" y="2321554"/>
            <a:ext cx="85827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0E79A5-E41E-C5E3-E4FF-A3DE49C269D9}"/>
              </a:ext>
            </a:extLst>
          </p:cNvPr>
          <p:cNvSpPr/>
          <p:nvPr/>
        </p:nvSpPr>
        <p:spPr>
          <a:xfrm>
            <a:off x="2108357" y="3033608"/>
            <a:ext cx="88587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D64F0-0D85-6DFB-9A28-D64369F24F62}"/>
              </a:ext>
            </a:extLst>
          </p:cNvPr>
          <p:cNvSpPr/>
          <p:nvPr/>
        </p:nvSpPr>
        <p:spPr>
          <a:xfrm>
            <a:off x="3344819" y="1594031"/>
            <a:ext cx="69030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hauling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A0BD1A-60DD-AA23-FB56-4F99BDBF6E30}"/>
              </a:ext>
            </a:extLst>
          </p:cNvPr>
          <p:cNvSpPr/>
          <p:nvPr/>
        </p:nvSpPr>
        <p:spPr>
          <a:xfrm>
            <a:off x="3241267" y="2321554"/>
            <a:ext cx="89740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1B51CA-8F77-1686-BCCA-9765BAFDC4EF}"/>
              </a:ext>
            </a:extLst>
          </p:cNvPr>
          <p:cNvSpPr/>
          <p:nvPr/>
        </p:nvSpPr>
        <p:spPr>
          <a:xfrm>
            <a:off x="3334562" y="3033608"/>
            <a:ext cx="71081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7D4BA8-B898-8DAC-B0FB-1A5EE564CFA0}"/>
              </a:ext>
            </a:extLst>
          </p:cNvPr>
          <p:cNvSpPr/>
          <p:nvPr/>
        </p:nvSpPr>
        <p:spPr>
          <a:xfrm>
            <a:off x="4350049" y="1594031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beneficiation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26D405-CC69-C081-5AD9-4D04577D11A6}"/>
              </a:ext>
            </a:extLst>
          </p:cNvPr>
          <p:cNvSpPr/>
          <p:nvPr/>
        </p:nvSpPr>
        <p:spPr>
          <a:xfrm>
            <a:off x="4350049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beneficiation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73B501-A03A-7087-BAC3-83FC7CFF423D}"/>
              </a:ext>
            </a:extLst>
          </p:cNvPr>
          <p:cNvSpPr/>
          <p:nvPr/>
        </p:nvSpPr>
        <p:spPr>
          <a:xfrm>
            <a:off x="4350049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 beneficiation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B887829-FC40-28CE-ACA3-DD309CAEF20E}"/>
              </a:ext>
            </a:extLst>
          </p:cNvPr>
          <p:cNvSpPr/>
          <p:nvPr/>
        </p:nvSpPr>
        <p:spPr>
          <a:xfrm>
            <a:off x="5688741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Rotary kiln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252028-CED5-DAFB-F081-B29C4FC62ADD}"/>
              </a:ext>
            </a:extLst>
          </p:cNvPr>
          <p:cNvSpPr/>
          <p:nvPr/>
        </p:nvSpPr>
        <p:spPr>
          <a:xfrm>
            <a:off x="568874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1B03BF-1FD5-CE4F-823B-BB349956D738}"/>
              </a:ext>
            </a:extLst>
          </p:cNvPr>
          <p:cNvSpPr/>
          <p:nvPr/>
        </p:nvSpPr>
        <p:spPr>
          <a:xfrm>
            <a:off x="691978" y="5081293"/>
            <a:ext cx="109654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Natural gas]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0E3AF7-DEDA-FFE7-A23E-49DD0A520FFB}"/>
              </a:ext>
            </a:extLst>
          </p:cNvPr>
          <p:cNvSpPr/>
          <p:nvPr/>
        </p:nvSpPr>
        <p:spPr>
          <a:xfrm>
            <a:off x="7717440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treatment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F5108C-D012-523D-8166-985DABF120DB}"/>
              </a:ext>
            </a:extLst>
          </p:cNvPr>
          <p:cNvSpPr/>
          <p:nvPr/>
        </p:nvSpPr>
        <p:spPr>
          <a:xfrm>
            <a:off x="916730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distribution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A04068-65CF-9F16-FBAF-7F487330BE33}"/>
              </a:ext>
            </a:extLst>
          </p:cNvPr>
          <p:cNvSpPr/>
          <p:nvPr/>
        </p:nvSpPr>
        <p:spPr>
          <a:xfrm>
            <a:off x="7653466" y="2321554"/>
            <a:ext cx="588492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7712F-3101-BA64-B3A6-3CFB1B53A11A}"/>
              </a:ext>
            </a:extLst>
          </p:cNvPr>
          <p:cNvSpPr/>
          <p:nvPr/>
        </p:nvSpPr>
        <p:spPr>
          <a:xfrm>
            <a:off x="9167302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922765-1E82-70B3-701A-53D6B3BDF606}"/>
              </a:ext>
            </a:extLst>
          </p:cNvPr>
          <p:cNvSpPr/>
          <p:nvPr/>
        </p:nvSpPr>
        <p:spPr>
          <a:xfrm>
            <a:off x="10747295" y="2321554"/>
            <a:ext cx="73059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4E0EAE9-CDD8-463F-1029-251EF614BD7C}"/>
              </a:ext>
            </a:extLst>
          </p:cNvPr>
          <p:cNvSpPr/>
          <p:nvPr/>
        </p:nvSpPr>
        <p:spPr>
          <a:xfrm>
            <a:off x="779342" y="593940"/>
            <a:ext cx="100918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Electricity]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3761CC4-E792-1411-91C8-4C5AC6839671}"/>
              </a:ext>
            </a:extLst>
          </p:cNvPr>
          <p:cNvSpPr/>
          <p:nvPr/>
        </p:nvSpPr>
        <p:spPr>
          <a:xfrm>
            <a:off x="914400" y="5685946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Fuel oil]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5A0FF63-B260-2E3E-0250-D4444DCD5F5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1788523" y="2592480"/>
            <a:ext cx="333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50BBADB-8F87-4DDB-3A0A-4D21AED70AA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88523" y="3304534"/>
            <a:ext cx="319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E18131F-9031-532A-4047-B56A1D535C7E}"/>
              </a:ext>
            </a:extLst>
          </p:cNvPr>
          <p:cNvSpPr txBox="1"/>
          <p:nvPr/>
        </p:nvSpPr>
        <p:spPr>
          <a:xfrm rot="628617">
            <a:off x="6056123" y="1842469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1000 kg</a:t>
            </a:r>
          </a:p>
        </p:txBody>
      </p:sp>
    </p:spTree>
    <p:extLst>
      <p:ext uri="{BB962C8B-B14F-4D97-AF65-F5344CB8AC3E}">
        <p14:creationId xmlns:p14="http://schemas.microsoft.com/office/powerpoint/2010/main" val="23781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83F1-0107-E4FC-F354-73B6B0DA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CFCAA64-4B13-6874-8210-38BB614E2DE2}"/>
              </a:ext>
            </a:extLst>
          </p:cNvPr>
          <p:cNvSpPr/>
          <p:nvPr/>
        </p:nvSpPr>
        <p:spPr>
          <a:xfrm>
            <a:off x="4937121" y="2820213"/>
            <a:ext cx="2317758" cy="1217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019BE-39F8-9634-CD74-930ED18693FD}"/>
              </a:ext>
            </a:extLst>
          </p:cNvPr>
          <p:cNvCxnSpPr>
            <a:cxnSpLocks/>
          </p:cNvCxnSpPr>
          <p:nvPr/>
        </p:nvCxnSpPr>
        <p:spPr>
          <a:xfrm>
            <a:off x="6096000" y="2074606"/>
            <a:ext cx="0" cy="745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55CDC-D1F7-F45D-8523-EF62FF9A5C92}"/>
              </a:ext>
            </a:extLst>
          </p:cNvPr>
          <p:cNvCxnSpPr>
            <a:cxnSpLocks/>
          </p:cNvCxnSpPr>
          <p:nvPr/>
        </p:nvCxnSpPr>
        <p:spPr>
          <a:xfrm>
            <a:off x="557110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7FEA6-6ABD-F3D1-CC53-0A9E7A1F8046}"/>
              </a:ext>
            </a:extLst>
          </p:cNvPr>
          <p:cNvCxnSpPr>
            <a:cxnSpLocks/>
          </p:cNvCxnSpPr>
          <p:nvPr/>
        </p:nvCxnSpPr>
        <p:spPr>
          <a:xfrm>
            <a:off x="6683625" y="4037786"/>
            <a:ext cx="0" cy="6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32CDD-5901-E27C-9C27-73E8020918B8}"/>
              </a:ext>
            </a:extLst>
          </p:cNvPr>
          <p:cNvSpPr txBox="1"/>
          <p:nvPr/>
        </p:nvSpPr>
        <p:spPr>
          <a:xfrm>
            <a:off x="4327578" y="3189563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1C80C-F5B5-EC26-D879-FFE8780DDDBB}"/>
              </a:ext>
            </a:extLst>
          </p:cNvPr>
          <p:cNvSpPr txBox="1"/>
          <p:nvPr/>
        </p:nvSpPr>
        <p:spPr>
          <a:xfrm>
            <a:off x="7546277" y="3189563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50411-A646-98BE-BECF-56F33221981A}"/>
              </a:ext>
            </a:extLst>
          </p:cNvPr>
          <p:cNvSpPr txBox="1"/>
          <p:nvPr/>
        </p:nvSpPr>
        <p:spPr>
          <a:xfrm>
            <a:off x="5861322" y="2300266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/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271" y="4223507"/>
                <a:ext cx="51520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/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511" y="4226884"/>
                <a:ext cx="489942" cy="33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BA93B7-32C4-018E-2DC1-D90940641E5D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4050890" y="3429000"/>
            <a:ext cx="8862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49E09D-0076-B1CA-BBE4-E1C36CE3F45C}"/>
              </a:ext>
            </a:extLst>
          </p:cNvPr>
          <p:cNvCxnSpPr>
            <a:cxnSpLocks/>
            <a:stCxn id="198" idx="3"/>
          </p:cNvCxnSpPr>
          <p:nvPr/>
        </p:nvCxnSpPr>
        <p:spPr>
          <a:xfrm>
            <a:off x="7254879" y="3429000"/>
            <a:ext cx="856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</TotalTime>
  <Words>360</Words>
  <Application>Microsoft Macintosh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Matthew Heun</cp:lastModifiedBy>
  <cp:revision>107</cp:revision>
  <cp:lastPrinted>2025-09-17T13:14:31Z</cp:lastPrinted>
  <dcterms:created xsi:type="dcterms:W3CDTF">2025-07-24T18:13:01Z</dcterms:created>
  <dcterms:modified xsi:type="dcterms:W3CDTF">2025-10-14T16:55:51Z</dcterms:modified>
</cp:coreProperties>
</file>