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739"/>
  </p:normalViewPr>
  <p:slideViewPr>
    <p:cSldViewPr snapToGrid="0">
      <p:cViewPr varScale="1">
        <p:scale>
          <a:sx n="210" d="100"/>
          <a:sy n="210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975568" y="980543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92780">
            <a:off x="2511862" y="237987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2102263" y="42658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382061" y="101525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607703" y="5867667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1218695" y="405272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150709" y="3591710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607703" y="391775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1218695" y="210281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150709" y="1641798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975568" y="222800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62</cp:revision>
  <cp:lastPrinted>2025-07-29T17:01:26Z</cp:lastPrinted>
  <dcterms:created xsi:type="dcterms:W3CDTF">2025-07-24T18:13:01Z</dcterms:created>
  <dcterms:modified xsi:type="dcterms:W3CDTF">2025-07-30T12:34:54Z</dcterms:modified>
</cp:coreProperties>
</file>