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9B26-D883-496E-A492-1431FC516F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AE68C-5603-4849-9153-ED24BAC314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E09CE-4CA8-4C27-A645-0BF2C77A73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8D0EE-0616-4992-98E3-E2982D6C6060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979B-6E8B-4F48-B67A-C1745A2B5B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60E1-43E9-403D-9EAD-934DB34C2D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1FB71F-E49C-491D-98B5-9349633262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1716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FA55-F61A-4121-8570-2A9CFBC6F6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9DFBB-4706-46EC-98A9-F445CD1248E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488E-944A-40CF-B561-62447A72BAE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699F2A-88F1-4FF9-9B8E-66EB388662BF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D934D-1DF6-4519-9D34-D197E2195E2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68E79-A2A1-4011-8144-37EEBF4DF9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2ECB3-C763-4031-BA83-6A15F188E83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4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A5A39A-FB1E-4951-8E5A-A3A2063718F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33E77-D0BE-4569-BC9D-BDBAFD843B3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530A6-2022-4DC0-8B57-698D2D65CC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11E834-6A61-44B9-8C05-3AFBE5AB9376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93128-651F-47D1-A1EA-0E1D2D97CC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04FE-979D-43B1-934E-A12131FF33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3C8F0D-20EE-4018-B5E4-D5C756328F7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65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3FAA-E300-4955-A8C3-6EFB5C21F7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7EBE-C658-499C-AA67-B61F727DAD3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27A20-6F30-41F8-ACD6-E9AB9B8D63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E47C92-6193-4B8D-848A-C5B38830120C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88CA-323C-4885-9608-ADB6E26C42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9510D-1F93-490E-ABE1-A60BF7C155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5B55FB-91DA-4FCB-9132-A4CD3464CA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1493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2D45-C8C2-439A-B341-E2A298218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7E015-5B40-4792-AE45-7331EE073B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D5E23-7D72-4EC0-AE09-B80A772E5C4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980B0B-C1D6-42ED-913B-1830038878F2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B6E2E-6383-4AD9-AE2C-AE429FF3AD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75728-108E-4A87-8700-7247301BB8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4FC631-4D68-4BF9-9EC5-99450B28C02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4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6AB2-B664-421F-A967-B95DDFF4A2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F1A-AADE-4988-AB48-8DFEE96E86C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338DE-F56A-4A7C-ACB6-E44536AD308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A5D96-33DB-4D71-9431-955D59AABB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0C2C0F-233E-4F03-875E-A685C9C8CDFC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CDC7C-159C-491D-AB6D-77CAEA2AFE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676B-1B58-4F19-BA72-BD96319BF6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B29D49-7774-42A0-9A40-D450BD0A443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60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E4AF-9AED-4D28-AC14-1E1F40393F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9AF1-F5B5-4668-8DDE-F9FA8CA5AD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9B93F-5C25-4F4B-8A89-2E368D3E36D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B48E7-6F77-4635-A692-40582ADC0D7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8FD2F-446C-48D3-AEF4-5382C997994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42262-C0BD-4C49-AD55-5DC806AD56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004481-1B2B-4569-A7CB-67F949AE14D6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4C038-2C44-476B-A90C-5C8442663D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91148-06AA-487A-98B4-BEFDBA5A80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76BBF6-09E1-4643-8E4A-9023B6BF1C4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1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C3B5-6C8D-4AA2-A075-909C7B9AAA4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4391D-0158-4811-9FF5-687221EE2F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E156FB-B099-4724-8BC6-25BD2FDF0782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C2A07-0ECA-411C-833D-A96C4736C2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3C98B-45C3-45B7-9B7B-A0EFBE129C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2E1DE78-7BAE-4D95-A9D2-FE0FE526412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43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26C76-2C1D-4FD4-BBD9-748EEE42E9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7A909A-2216-4F01-A0DC-44B58311F651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389A2-CA62-4B5C-82E6-8E0D2196C5D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299BB-5E34-4994-8BBE-DD8A4C6BA9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3DCDF1-9BEA-4F2C-AF3C-A034A68B93A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66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BDD0-378C-4C04-9B40-F353E81801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EDF7-F3A0-44A3-A638-8CE4012233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41983-D60D-457C-B70E-8B28B2A355D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6DCC9-4647-47F5-A3E6-A1A2BAC7FF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E40698-76AC-473B-B431-7CA53FCD5CF3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26D4E-0741-4B47-AA4C-A23A9C95B5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2A4EE-3ECA-4A60-8519-CE487F99C8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791C13-6BE3-4D2A-B768-6D5B81DF189C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0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904E-E6EA-4673-8DE1-5A19ED3FBC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5B438-7696-4F5D-95D3-D95FD668312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24FF8-95F0-45A2-AD4E-883FEFE70DD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BB3F5-8DE2-4F8E-9BF5-4D219A4238E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651D4E-689C-42FE-8FD0-EB3E5AC0AC02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16EF5-7520-425F-AAE5-B4217DB532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616FF-9599-49EF-83C9-C622C9546E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1BDA62-B11A-405F-824A-32162DC4B1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641AF-F6D3-4AEE-A715-8C6BBE96DD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DA14B-D55F-4F0D-85C6-85B7C3BE4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EA16-13CB-40F8-830D-BAFC74DC1E8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3B08C00-B624-4721-91B2-3DD6C4C0611A}" type="datetime1">
              <a:rPr lang="en-GB"/>
              <a:pPr lvl="0"/>
              <a:t>31/01/2020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AC0E3-0754-46E6-8707-7F4EE03F060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87347-D77E-4840-8243-2997C7A9302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D4C7F66-1BFD-4467-BB65-710985049858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90E5-E6DD-46AC-B03E-D790C19D222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Traffic Light 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E358E-3EB2-46F9-954F-6E3C312194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/>
              <a:t>by</a:t>
            </a:r>
          </a:p>
          <a:p>
            <a:pPr lvl="0"/>
            <a:r>
              <a:rPr lang="en-GB"/>
              <a:t>Matthew Cross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ED8FEF81-4548-48A2-B6A4-D29C6294E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1" y="409075"/>
            <a:ext cx="11582403" cy="610402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0B1F43-BEF5-42B4-9CE5-6F1927A2502F}"/>
              </a:ext>
            </a:extLst>
          </p:cNvPr>
          <p:cNvSpPr/>
          <p:nvPr/>
        </p:nvSpPr>
        <p:spPr>
          <a:xfrm>
            <a:off x="601574" y="1208855"/>
            <a:ext cx="10980819" cy="538609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Window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Class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="TrafficLights.MainWindow"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xmlns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="http://schemas.microsoft.com/winfx/2006/xaml/presentation"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xmlns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x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="http://schemas.microsoft.com/winfx/2006/xaml"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xmlns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d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="http://schemas.microsoft.com/expression/blend/2008"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xmlns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mc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="http://schemas.openxmlformats.org/markup-compatibility/2006"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xmlns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local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="clr-namespace:TrafficLights"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xmlns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light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="clr-namespace:TrafficLights.Views"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mc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Ignorable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="d"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Title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="Traffic Lights"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="mainWindow"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Height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="550"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="1680"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ResizeMode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="NoResize"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Icon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="Images/TrafficLights.ico"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WindowStartupLocation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="CenterScreen" 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Grid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Canvas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="theCanvas"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Background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="#FF7EBED6"&gt;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Grid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="mainRoad"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="0,120,0,0" 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="Images/Road.png"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="{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Binding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Path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=ActualWidth,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ElementName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=theCanvas}"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Stretch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="Uniform"/&gt;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light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TrafficLightView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="masterLight"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="-198,-104,198,192" 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light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TrafficLightView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="slaveLight1"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="250,0,-150,88" 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light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TrafficLightView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="slaveLight2"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="0,-104,-65,192"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="Hidden"/&gt;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light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TrafficLightView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="slaveLight3"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="-150,0,0,88"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="Hidden"/&gt;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="CarRight1"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="Images/CarRight1.png"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="80"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="Visible"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="-750,-90,0,0"/&gt;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="CarRight2"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="Images/CarRight3.png"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="80"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="Visible"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="-930,-90,0,0"/&gt;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="CarRight3"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="Images/CarRight2.png"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="80"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="Visible"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="-1110,-92,0,0"/&gt;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="CarRight4"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="Images/CarRight4.png"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="80"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="Visible"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="-1300,-90,0,0"/&gt;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="CarRight5"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="Images/CarRight1.png"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="80"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="Visible"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="-1500,-90,0,0"/&gt;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="CarLeft1"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="Images/CarLeft3.png"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="80"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="Visible"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="750,-90,0,0"/&gt;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="CarLeft2"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="Images/CarLeft4.png"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="80"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="Visible"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="930,-90,0,0"/&gt;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="CarLeft3"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="Images/CarLeft1.png"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="80"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="Visible"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="1110,-92,0,0"/&gt;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="CarLeft4"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="Images/CarLeft2.png"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="80"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="Visible"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="1300,-90,0,0"/&gt;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="CarLeft5"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="Images/CarLeft4.png"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Width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="80"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Visibility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="Visible"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="1500,-90,0,0"/&gt;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&lt;/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Grid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Label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="lblLightTimerVal"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Content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="Timer Val (ms): 1"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="50,420,0,0"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FontSize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="14"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FontWeight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="Bold"/&gt;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Label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="lblNoCars"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Content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="Number of Cars: 1"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="50,450,0,0"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FontSize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="14"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FontWeight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="Bold"/&gt;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Button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Content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="˅"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FontWeight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="Bold"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FontSize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="14"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="190,454,0,0"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Click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="Button_DecClick"/&gt;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Button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Content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="˄"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FontWeight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="Bold"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FontSize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="14"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="204,454,0,0"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Click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="Button_IncClick"/&gt;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Label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Name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="lblNoLights"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Content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="Number of Lights: 1"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="50,480,0,0"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FontSize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="14"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FontWeight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="Bold"/&gt;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Button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Content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="˅"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FontWeight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="Bold"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FontSize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="14"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="190,484,0,0"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Click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="Button_DecLightsClick"/&gt;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Button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Content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="˄"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FontWeight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="Bold"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FontSize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="14"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Margin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="204,484,0,0"</a:t>
            </a:r>
            <a:r>
              <a:rPr lang="en-GB" sz="8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Click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="Button_IncLightsClick"/&gt;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&lt;/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Canvas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&lt;/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Grid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&lt;/</a:t>
            </a:r>
            <a:r>
              <a:rPr lang="en-GB" sz="8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Window</a:t>
            </a:r>
            <a:r>
              <a:rPr lang="en-GB" sz="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&gt;</a:t>
            </a:r>
            <a:endParaRPr lang="en-GB" sz="8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BEB6E7-23A3-45BE-B2F9-075E3F80AF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348752"/>
          </a:xfrm>
        </p:spPr>
        <p:txBody>
          <a:bodyPr>
            <a:normAutofit fontScale="90000"/>
          </a:bodyPr>
          <a:lstStyle/>
          <a:p>
            <a:pPr lvl="0"/>
            <a:r>
              <a:rPr lang="en-GB" sz="3600"/>
              <a:t>Main View Window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B958-31E4-48C5-84A6-D3AB047415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637510"/>
          </a:xfrm>
        </p:spPr>
        <p:txBody>
          <a:bodyPr/>
          <a:lstStyle/>
          <a:p>
            <a:pPr lvl="0"/>
            <a:r>
              <a:rPr lang="en-GB" sz="3600"/>
              <a:t>Main View Code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6E3D51-EFD1-4FD5-BEB8-CBB8ECE8CC84}"/>
              </a:ext>
            </a:extLst>
          </p:cNvPr>
          <p:cNvSpPr/>
          <p:nvPr/>
        </p:nvSpPr>
        <p:spPr>
          <a:xfrm>
            <a:off x="421108" y="1806653"/>
            <a:ext cx="7311185" cy="467820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public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partial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class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2B91AF"/>
                </a:solidFill>
                <a:uFillTx/>
                <a:latin typeface="Consolas" pitchFamily="49"/>
              </a:rPr>
              <a:t>MainWindow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: Window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static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readonly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int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MIN_LIGHTS = 2;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static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readonly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int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MAX_LIGHTS = 4;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static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readonly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int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MIN_CARS = 1;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static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readonly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int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MAX_CARS = 5;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DispatcherTimer lightsTimer =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DispatcherTimer();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int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currentLight = 0;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int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numberOfCars = 2;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int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numberOfLights = 2;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int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lightTimerVal = 0;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public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MainWindow()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DataContext =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this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InitializeComponent();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lightTimerVal = 2000 + (numberOfCars * 1000);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lightsTimer.Tick +=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EventHandler(LightsTimer_Tick);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lightsTimer.Interval =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TimeSpan(0, 0, 0, 0, lightTimerVal);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lightsTimer.Start();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masterLight.SlaveLight = slaveLight1;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UpdateLights();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UpdateCars();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3C22779-236E-4D79-A461-594E56184DE8}"/>
              </a:ext>
            </a:extLst>
          </p:cNvPr>
          <p:cNvSpPr/>
          <p:nvPr/>
        </p:nvSpPr>
        <p:spPr>
          <a:xfrm>
            <a:off x="729919" y="619771"/>
            <a:ext cx="6096003" cy="375487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private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void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LightsTimer_Tick(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object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sender, EventArgs 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switch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(currentLight++)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case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0: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masterLight.NextState();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break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case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1: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masterLight.SlaveLight.NextState();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break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case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2: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masterLight.SlaveLight.SlaveLight.NextState();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break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case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3: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masterLight.SlaveLight.SlaveLight.SlaveLight.NextState();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break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currentLight %= numberOfLights;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}</a:t>
            </a: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33877-BEEF-4A51-818F-C2B49C563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713396"/>
          </a:xfrm>
        </p:spPr>
        <p:txBody>
          <a:bodyPr/>
          <a:lstStyle/>
          <a:p>
            <a:pPr lvl="0"/>
            <a:r>
              <a:rPr lang="en-GB"/>
              <a:t>Traffic Light Control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F4C8C4-C52A-42AD-84E7-D8ABC8BF3353}"/>
              </a:ext>
            </a:extLst>
          </p:cNvPr>
          <p:cNvSpPr/>
          <p:nvPr/>
        </p:nvSpPr>
        <p:spPr>
          <a:xfrm>
            <a:off x="838203" y="2788590"/>
            <a:ext cx="6096003" cy="20621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US" sz="10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UserControl</a:t>
            </a:r>
            <a:r>
              <a:rPr lang="en-US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US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Class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="TrafficLights.Views.TrafficLightView"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xmlns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="http://schemas.microsoft.com/winfx/2006/xaml/presentation"</a:t>
            </a: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xmlns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x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="http://schemas.microsoft.com/winfx/2006/xaml"</a:t>
            </a: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xmlns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mc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="http://schemas.openxmlformats.org/markup-compatibility/2006"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xmlns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d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="http://schemas.microsoft.com/expression/blend/2008"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US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xmlns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US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local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="clr-namespace:TrafficLights.Views"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mc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Ignorable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="d"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US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d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US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DesignHeight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="120"</a:t>
            </a:r>
            <a:r>
              <a:rPr lang="en-US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d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:</a:t>
            </a:r>
            <a:r>
              <a:rPr lang="en-US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DesignWidth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="28"&gt;</a:t>
            </a:r>
            <a:endParaRPr lang="en-US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10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Grid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&gt;</a:t>
            </a: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</a:t>
            </a:r>
            <a:r>
              <a:rPr lang="en-GB" sz="10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Image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Source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="{</a:t>
            </a:r>
            <a:r>
              <a:rPr lang="en-GB" sz="10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Binding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 ImageSource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,</a:t>
            </a:r>
            <a:r>
              <a:rPr lang="en-GB" sz="1000" b="0" i="0" u="none" strike="noStrike" kern="1200" cap="none" spc="0" baseline="0">
                <a:solidFill>
                  <a:srgbClr val="FF0000"/>
                </a:solidFill>
                <a:uFillTx/>
                <a:latin typeface="Consolas" pitchFamily="49"/>
              </a:rPr>
              <a:t>UpdateSourceTrigger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=PropertyChanged}" /&gt;</a:t>
            </a: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&lt;/</a:t>
            </a:r>
            <a:r>
              <a:rPr lang="en-GB" sz="10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Grid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&gt;</a:t>
            </a: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&lt;/</a:t>
            </a:r>
            <a:r>
              <a:rPr lang="en-GB" sz="10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UserControl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&gt;</a:t>
            </a: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C0B5-A41D-4AE9-8F2C-C7AC8C4083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713396"/>
          </a:xfrm>
        </p:spPr>
        <p:txBody>
          <a:bodyPr/>
          <a:lstStyle/>
          <a:p>
            <a:pPr lvl="0"/>
            <a:r>
              <a:rPr lang="en-GB"/>
              <a:t>Traffic Light Control Code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1089B9A-904E-4827-AE1A-529FCD3A7713}"/>
              </a:ext>
            </a:extLst>
          </p:cNvPr>
          <p:cNvSpPr/>
          <p:nvPr/>
        </p:nvSpPr>
        <p:spPr>
          <a:xfrm>
            <a:off x="765906" y="1420463"/>
            <a:ext cx="7338645" cy="541686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r>
              <a:rPr lang="en-GB" sz="1000" dirty="0"/>
              <a:t> private </a:t>
            </a:r>
            <a:r>
              <a:rPr lang="en-GB" sz="1000" dirty="0" err="1"/>
              <a:t>TrafficLightView</a:t>
            </a:r>
            <a:r>
              <a:rPr lang="en-GB" sz="1000" dirty="0"/>
              <a:t> _</a:t>
            </a:r>
            <a:r>
              <a:rPr lang="en-GB" sz="1000" dirty="0" err="1"/>
              <a:t>slaveLight</a:t>
            </a:r>
            <a:r>
              <a:rPr lang="en-GB" sz="1000" dirty="0"/>
              <a:t>;</a:t>
            </a:r>
          </a:p>
          <a:p>
            <a:r>
              <a:rPr lang="en-GB" sz="1000" dirty="0"/>
              <a:t>        public </a:t>
            </a:r>
            <a:r>
              <a:rPr lang="en-GB" sz="1000" dirty="0" err="1"/>
              <a:t>TrafficLightView</a:t>
            </a:r>
            <a:r>
              <a:rPr lang="en-GB" sz="1000" dirty="0"/>
              <a:t> </a:t>
            </a:r>
            <a:r>
              <a:rPr lang="en-GB" sz="1000" dirty="0" err="1"/>
              <a:t>SlaveLight</a:t>
            </a:r>
            <a:endParaRPr lang="en-GB" sz="1000" dirty="0"/>
          </a:p>
          <a:p>
            <a:r>
              <a:rPr lang="en-GB" sz="1000" dirty="0"/>
              <a:t>        {</a:t>
            </a:r>
          </a:p>
          <a:p>
            <a:r>
              <a:rPr lang="en-GB" sz="1000" dirty="0"/>
              <a:t>            get</a:t>
            </a:r>
          </a:p>
          <a:p>
            <a:r>
              <a:rPr lang="en-GB" sz="1000" dirty="0"/>
              <a:t>            {</a:t>
            </a:r>
          </a:p>
          <a:p>
            <a:r>
              <a:rPr lang="en-GB" sz="1000" dirty="0"/>
              <a:t>                return _</a:t>
            </a:r>
            <a:r>
              <a:rPr lang="en-GB" sz="1000" dirty="0" err="1"/>
              <a:t>slaveLight</a:t>
            </a:r>
            <a:r>
              <a:rPr lang="en-GB" sz="1000" dirty="0"/>
              <a:t>;</a:t>
            </a:r>
          </a:p>
          <a:p>
            <a:r>
              <a:rPr lang="en-GB" sz="1000" dirty="0"/>
              <a:t>            }</a:t>
            </a:r>
          </a:p>
          <a:p>
            <a:r>
              <a:rPr lang="en-GB" sz="1000" dirty="0"/>
              <a:t>            set</a:t>
            </a:r>
          </a:p>
          <a:p>
            <a:r>
              <a:rPr lang="en-GB" sz="1000" dirty="0"/>
              <a:t>            {</a:t>
            </a:r>
          </a:p>
          <a:p>
            <a:r>
              <a:rPr lang="en-GB" sz="1000" dirty="0"/>
              <a:t>                _</a:t>
            </a:r>
            <a:r>
              <a:rPr lang="en-GB" sz="1000" dirty="0" err="1"/>
              <a:t>slaveLight</a:t>
            </a:r>
            <a:r>
              <a:rPr lang="en-GB" sz="1000" dirty="0"/>
              <a:t> = value;</a:t>
            </a:r>
          </a:p>
          <a:p>
            <a:endParaRPr lang="en-GB" sz="1000" dirty="0"/>
          </a:p>
          <a:p>
            <a:r>
              <a:rPr lang="en-GB" sz="1000" dirty="0"/>
              <a:t>                _</a:t>
            </a:r>
            <a:r>
              <a:rPr lang="en-GB" sz="1000" dirty="0" err="1"/>
              <a:t>slaveLight.InitialiseSlave</a:t>
            </a:r>
            <a:r>
              <a:rPr lang="en-GB" sz="1000" dirty="0"/>
              <a:t>(</a:t>
            </a:r>
            <a:r>
              <a:rPr lang="en-GB" sz="1000" dirty="0" err="1"/>
              <a:t>masterLight</a:t>
            </a:r>
            <a:r>
              <a:rPr lang="en-GB" sz="1000" dirty="0"/>
              <a:t>, 2);</a:t>
            </a:r>
          </a:p>
          <a:p>
            <a:r>
              <a:rPr lang="en-GB" sz="1000" dirty="0"/>
              <a:t>                </a:t>
            </a:r>
            <a:r>
              <a:rPr lang="en-GB" sz="1000" dirty="0" err="1"/>
              <a:t>OnPropertyChanged</a:t>
            </a:r>
            <a:r>
              <a:rPr lang="en-GB" sz="1000" dirty="0"/>
              <a:t>("</a:t>
            </a:r>
            <a:r>
              <a:rPr lang="en-GB" sz="1000" dirty="0" err="1"/>
              <a:t>SlaveLight</a:t>
            </a:r>
            <a:r>
              <a:rPr lang="en-GB" sz="1000" dirty="0"/>
              <a:t>");</a:t>
            </a:r>
          </a:p>
          <a:p>
            <a:r>
              <a:rPr lang="en-GB" sz="1000" dirty="0"/>
              <a:t>            }</a:t>
            </a:r>
          </a:p>
          <a:p>
            <a:r>
              <a:rPr lang="en-GB" sz="1000" dirty="0"/>
              <a:t>        }</a:t>
            </a:r>
          </a:p>
          <a:p>
            <a:endParaRPr lang="en-GB" sz="18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 dirty="0">
                <a:solidFill>
                  <a:srgbClr val="0000FF"/>
                </a:solidFill>
                <a:uFillTx/>
                <a:latin typeface="Consolas" pitchFamily="49"/>
              </a:rPr>
              <a:t>public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TrafficLightView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DataContext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= </a:t>
            </a:r>
            <a:r>
              <a:rPr lang="en-GB" sz="1000" b="0" i="0" u="none" strike="noStrike" kern="1200" cap="none" spc="0" baseline="0" dirty="0">
                <a:solidFill>
                  <a:srgbClr val="0000FF"/>
                </a:solidFill>
                <a:uFillTx/>
                <a:latin typeface="Consolas" pitchFamily="49"/>
              </a:rPr>
              <a:t>this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InitializeComponent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  id = ++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lightCount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LightState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= 0;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US" sz="1000" b="0" i="0" u="none" strike="noStrike" kern="1200" cap="none" spc="0" baseline="0" dirty="0">
                <a:solidFill>
                  <a:srgbClr val="0000FF"/>
                </a:solidFill>
                <a:uFillTx/>
                <a:latin typeface="Consolas" pitchFamily="49"/>
              </a:rPr>
              <a:t>string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imagePath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= </a:t>
            </a:r>
            <a:r>
              <a:rPr lang="en-US" sz="1000" b="0" i="0" u="none" strike="noStrike" kern="1200" cap="none" spc="0" baseline="0" dirty="0">
                <a:solidFill>
                  <a:srgbClr val="A31515"/>
                </a:solidFill>
                <a:uFillTx/>
                <a:latin typeface="Consolas" pitchFamily="49"/>
              </a:rPr>
              <a:t>"\\Images\\greenlight.png"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US" sz="1000" b="0" i="0" u="none" strike="noStrike" kern="1200" cap="none" spc="0" baseline="0" dirty="0" err="1">
                <a:solidFill>
                  <a:srgbClr val="0000FF"/>
                </a:solidFill>
                <a:uFillTx/>
                <a:latin typeface="Consolas" pitchFamily="49"/>
              </a:rPr>
              <a:t>this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.ImageSource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= </a:t>
            </a:r>
            <a:r>
              <a:rPr lang="en-US" sz="1000" b="0" i="0" u="none" strike="noStrike" kern="1200" cap="none" spc="0" baseline="0" dirty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BitmapImage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</a:t>
            </a:r>
            <a:r>
              <a:rPr lang="en-US" sz="1000" b="0" i="0" u="none" strike="noStrike" kern="1200" cap="none" spc="0" baseline="0" dirty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Uri(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imagePath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, </a:t>
            </a:r>
            <a:r>
              <a:rPr lang="en-US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UriKind.Relative</a:t>
            </a:r>
            <a:r>
              <a:rPr lang="en-US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stateTimer.Tick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+= </a:t>
            </a:r>
            <a:r>
              <a:rPr lang="en-GB" sz="1000" b="0" i="0" u="none" strike="noStrike" kern="1200" cap="none" spc="0" baseline="0" dirty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EventHandler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StateTimer_Tick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stateTimer.Interval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= </a:t>
            </a:r>
            <a:r>
              <a:rPr lang="en-GB" sz="1000" b="0" i="0" u="none" strike="noStrike" kern="1200" cap="none" spc="0" baseline="0" dirty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TimeSpan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(0, 0, 0, 0, 333);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 dirty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 dirty="0">
                <a:solidFill>
                  <a:srgbClr val="0000FF"/>
                </a:solidFill>
                <a:uFillTx/>
                <a:latin typeface="Consolas" pitchFamily="49"/>
              </a:rPr>
              <a:t>if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(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masterLight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== </a:t>
            </a:r>
            <a:r>
              <a:rPr lang="en-GB" sz="1000" b="0" i="0" u="none" strike="noStrike" kern="1200" cap="none" spc="0" baseline="0" dirty="0">
                <a:solidFill>
                  <a:srgbClr val="0000FF"/>
                </a:solidFill>
                <a:uFillTx/>
                <a:latin typeface="Consolas" pitchFamily="49"/>
              </a:rPr>
              <a:t>null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1000" b="0" i="0" u="none" strike="noStrike" kern="1200" cap="none" spc="0" baseline="0" dirty="0" err="1">
                <a:solidFill>
                  <a:srgbClr val="000000"/>
                </a:solidFill>
                <a:uFillTx/>
                <a:latin typeface="Consolas" pitchFamily="49"/>
              </a:rPr>
              <a:t>masterLight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= </a:t>
            </a:r>
            <a:r>
              <a:rPr lang="en-GB" sz="1000" b="0" i="0" u="none" strike="noStrike" kern="1200" cap="none" spc="0" baseline="0" dirty="0">
                <a:solidFill>
                  <a:srgbClr val="0000FF"/>
                </a:solidFill>
                <a:uFillTx/>
                <a:latin typeface="Consolas" pitchFamily="49"/>
              </a:rPr>
              <a:t>this</a:t>
            </a: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 dirty="0">
                <a:solidFill>
                  <a:srgbClr val="000000"/>
                </a:solidFill>
                <a:uFillTx/>
                <a:latin typeface="Consolas" pitchFamily="49"/>
              </a:rPr>
              <a:t>        }</a:t>
            </a:r>
            <a:endParaRPr lang="en-GB" sz="10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2D46C2B-E5A2-4EF1-A08D-B28D3E25764C}"/>
              </a:ext>
            </a:extLst>
          </p:cNvPr>
          <p:cNvSpPr/>
          <p:nvPr/>
        </p:nvSpPr>
        <p:spPr>
          <a:xfrm>
            <a:off x="1430213" y="488417"/>
            <a:ext cx="9573850" cy="575542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public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void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NextState()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stateTimer.Start();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private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void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StateTimer_Tick(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object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sender, EventArgs 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string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imagePath = </a:t>
            </a:r>
            <a:r>
              <a:rPr lang="en-GB" sz="10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"\\Images\\"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LightState++;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switch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(LightState)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{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case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0: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imagePath += </a:t>
            </a:r>
            <a:r>
              <a:rPr lang="en-GB" sz="10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"greenlight.png"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ImageSource = 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BitmapImage(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Uri(imagePath, UriKind.Relative));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stateTimer.Stop();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break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case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1: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imagePath += </a:t>
            </a:r>
            <a:r>
              <a:rPr lang="en-GB" sz="10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"amberlight.png"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ImageSource = 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BitmapImage(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Uri(imagePath, UriKind.Relative));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break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case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2: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imagePath += </a:t>
            </a:r>
            <a:r>
              <a:rPr lang="en-GB" sz="10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"redlight.png"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ImageSource = 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BitmapImage(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Uri(imagePath, UriKind.Relative));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stateTimer.Stop();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SlaveLight.NextState();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break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onsolas" pitchFamily="49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default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imagePath += </a:t>
            </a:r>
            <a:r>
              <a:rPr lang="en-GB" sz="1000" b="0" i="0" u="none" strike="noStrike" kern="1200" cap="none" spc="0" baseline="0">
                <a:solidFill>
                  <a:srgbClr val="A31515"/>
                </a:solidFill>
                <a:uFillTx/>
                <a:latin typeface="Consolas" pitchFamily="49"/>
              </a:rPr>
              <a:t>"redamberlight.png"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ImageSource = 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BitmapImage(</a:t>
            </a:r>
            <a:r>
              <a:rPr lang="en-US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new</a:t>
            </a:r>
            <a:r>
              <a: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Uri(imagePath, UriKind.Relative));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LightState = -1;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        </a:t>
            </a:r>
            <a:r>
              <a:rPr lang="en-GB" sz="1000" b="0" i="0" u="none" strike="noStrike" kern="1200" cap="none" spc="0" baseline="0">
                <a:solidFill>
                  <a:srgbClr val="0000FF"/>
                </a:solidFill>
                <a:uFillTx/>
                <a:latin typeface="Consolas" pitchFamily="49"/>
              </a:rPr>
              <a:t>break</a:t>
            </a: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    }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        }</a:t>
            </a:r>
            <a:endParaRPr lang="en-GB" sz="10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1508</Words>
  <Application>Microsoft Office PowerPoint</Application>
  <PresentationFormat>Widescreen</PresentationFormat>
  <Paragraphs>182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Traffic Light Sequence</vt:lpstr>
      <vt:lpstr>PowerPoint Presentation</vt:lpstr>
      <vt:lpstr>Main View Window</vt:lpstr>
      <vt:lpstr>Main View Code</vt:lpstr>
      <vt:lpstr>PowerPoint Presentation</vt:lpstr>
      <vt:lpstr>Traffic Light Control</vt:lpstr>
      <vt:lpstr>Traffic Light Control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Light Sequence</dc:title>
  <dc:creator>CROSS Matthew</dc:creator>
  <cp:lastModifiedBy>Matthew Cross</cp:lastModifiedBy>
  <cp:revision>3</cp:revision>
  <dcterms:created xsi:type="dcterms:W3CDTF">2020-01-30T14:25:01Z</dcterms:created>
  <dcterms:modified xsi:type="dcterms:W3CDTF">2020-01-31T11:44:11Z</dcterms:modified>
</cp:coreProperties>
</file>