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63" r:id="rId8"/>
    <p:sldId id="257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095D2-9A4D-496F-842B-6BAF1EB89C41}" v="16" dt="2021-02-18T20:45:1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a6c508e159a8d1c6" providerId="LiveId" clId="{ADE095D2-9A4D-496F-842B-6BAF1EB89C41}"/>
    <pc:docChg chg="undo custSel addSld delSld modSld sldOrd">
      <pc:chgData name="Matthew" userId="a6c508e159a8d1c6" providerId="LiveId" clId="{ADE095D2-9A4D-496F-842B-6BAF1EB89C41}" dt="2021-02-18T20:50:16.172" v="5574" actId="20577"/>
      <pc:docMkLst>
        <pc:docMk/>
      </pc:docMkLst>
      <pc:sldChg chg="modSp mod">
        <pc:chgData name="Matthew" userId="a6c508e159a8d1c6" providerId="LiveId" clId="{ADE095D2-9A4D-496F-842B-6BAF1EB89C41}" dt="2021-02-18T19:41:29.908" v="6" actId="14100"/>
        <pc:sldMkLst>
          <pc:docMk/>
          <pc:sldMk cId="2185875816" sldId="256"/>
        </pc:sldMkLst>
        <pc:spChg chg="mod">
          <ac:chgData name="Matthew" userId="a6c508e159a8d1c6" providerId="LiveId" clId="{ADE095D2-9A4D-496F-842B-6BAF1EB89C41}" dt="2021-02-18T19:41:29.908" v="6" actId="14100"/>
          <ac:spMkLst>
            <pc:docMk/>
            <pc:sldMk cId="2185875816" sldId="256"/>
            <ac:spMk id="2" creationId="{4D687081-16D7-4BC5-A7DB-E70117439F85}"/>
          </ac:spMkLst>
        </pc:spChg>
        <pc:spChg chg="mod">
          <ac:chgData name="Matthew" userId="a6c508e159a8d1c6" providerId="LiveId" clId="{ADE095D2-9A4D-496F-842B-6BAF1EB89C41}" dt="2021-02-18T19:41:26.642" v="5" actId="27636"/>
          <ac:spMkLst>
            <pc:docMk/>
            <pc:sldMk cId="2185875816" sldId="256"/>
            <ac:spMk id="3" creationId="{1841851F-203A-4F8E-AA75-478526ABA894}"/>
          </ac:spMkLst>
        </pc:spChg>
      </pc:sldChg>
      <pc:sldChg chg="addSp delSp modSp mod ord">
        <pc:chgData name="Matthew" userId="a6c508e159a8d1c6" providerId="LiveId" clId="{ADE095D2-9A4D-496F-842B-6BAF1EB89C41}" dt="2021-02-18T20:44:30.872" v="4853"/>
        <pc:sldMkLst>
          <pc:docMk/>
          <pc:sldMk cId="302665335" sldId="257"/>
        </pc:sldMkLst>
        <pc:spChg chg="mod">
          <ac:chgData name="Matthew" userId="a6c508e159a8d1c6" providerId="LiveId" clId="{ADE095D2-9A4D-496F-842B-6BAF1EB89C41}" dt="2021-02-18T20:30:34.767" v="3810" actId="14100"/>
          <ac:spMkLst>
            <pc:docMk/>
            <pc:sldMk cId="302665335" sldId="257"/>
            <ac:spMk id="2" creationId="{9A134327-4864-46BB-A57A-7055C9E3AEC1}"/>
          </ac:spMkLst>
        </pc:spChg>
        <pc:spChg chg="add del mod">
          <ac:chgData name="Matthew" userId="a6c508e159a8d1c6" providerId="LiveId" clId="{ADE095D2-9A4D-496F-842B-6BAF1EB89C41}" dt="2021-02-18T19:42:15.917" v="11" actId="21"/>
          <ac:spMkLst>
            <pc:docMk/>
            <pc:sldMk cId="302665335" sldId="257"/>
            <ac:spMk id="6" creationId="{B77D649B-77AD-4264-9286-DD8077740EBE}"/>
          </ac:spMkLst>
        </pc:spChg>
        <pc:spChg chg="add mod">
          <ac:chgData name="Matthew" userId="a6c508e159a8d1c6" providerId="LiveId" clId="{ADE095D2-9A4D-496F-842B-6BAF1EB89C41}" dt="2021-02-18T20:30:26.411" v="3808" actId="2711"/>
          <ac:spMkLst>
            <pc:docMk/>
            <pc:sldMk cId="302665335" sldId="257"/>
            <ac:spMk id="7" creationId="{9CB5811A-8539-43F4-A76A-BAEDBD38567C}"/>
          </ac:spMkLst>
        </pc:spChg>
        <pc:graphicFrameChg chg="del mod">
          <ac:chgData name="Matthew" userId="a6c508e159a8d1c6" providerId="LiveId" clId="{ADE095D2-9A4D-496F-842B-6BAF1EB89C41}" dt="2021-02-18T19:42:12.016" v="10" actId="21"/>
          <ac:graphicFrameMkLst>
            <pc:docMk/>
            <pc:sldMk cId="302665335" sldId="257"/>
            <ac:graphicFrameMk id="200" creationId="{C7094B13-F699-4785-845B-4DB18710A2F8}"/>
          </ac:graphicFrameMkLst>
        </pc:graphicFrameChg>
      </pc:sldChg>
      <pc:sldChg chg="del">
        <pc:chgData name="Matthew" userId="a6c508e159a8d1c6" providerId="LiveId" clId="{ADE095D2-9A4D-496F-842B-6BAF1EB89C41}" dt="2021-02-18T20:45:58.810" v="4975" actId="2696"/>
        <pc:sldMkLst>
          <pc:docMk/>
          <pc:sldMk cId="4084789884" sldId="259"/>
        </pc:sldMkLst>
      </pc:sldChg>
      <pc:sldChg chg="modSp mod">
        <pc:chgData name="Matthew" userId="a6c508e159a8d1c6" providerId="LiveId" clId="{ADE095D2-9A4D-496F-842B-6BAF1EB89C41}" dt="2021-02-18T20:50:16.172" v="5574" actId="20577"/>
        <pc:sldMkLst>
          <pc:docMk/>
          <pc:sldMk cId="3906540354" sldId="260"/>
        </pc:sldMkLst>
        <pc:spChg chg="mod">
          <ac:chgData name="Matthew" userId="a6c508e159a8d1c6" providerId="LiveId" clId="{ADE095D2-9A4D-496F-842B-6BAF1EB89C41}" dt="2021-02-18T20:50:16.172" v="5574" actId="20577"/>
          <ac:spMkLst>
            <pc:docMk/>
            <pc:sldMk cId="3906540354" sldId="260"/>
            <ac:spMk id="2" creationId="{7ADC9467-D86A-4D44-9E01-5796E5BDA396}"/>
          </ac:spMkLst>
        </pc:spChg>
        <pc:spChg chg="mod">
          <ac:chgData name="Matthew" userId="a6c508e159a8d1c6" providerId="LiveId" clId="{ADE095D2-9A4D-496F-842B-6BAF1EB89C41}" dt="2021-02-18T20:45:35.996" v="4973" actId="20577"/>
          <ac:spMkLst>
            <pc:docMk/>
            <pc:sldMk cId="3906540354" sldId="260"/>
            <ac:spMk id="4" creationId="{41A79215-653F-4996-95E5-0FD4B247B21F}"/>
          </ac:spMkLst>
        </pc:spChg>
      </pc:sldChg>
      <pc:sldChg chg="addSp delSp modSp new mod">
        <pc:chgData name="Matthew" userId="a6c508e159a8d1c6" providerId="LiveId" clId="{ADE095D2-9A4D-496F-842B-6BAF1EB89C41}" dt="2021-02-18T20:44:19.508" v="4851" actId="20577"/>
        <pc:sldMkLst>
          <pc:docMk/>
          <pc:sldMk cId="22512892" sldId="261"/>
        </pc:sldMkLst>
        <pc:spChg chg="del">
          <ac:chgData name="Matthew" userId="a6c508e159a8d1c6" providerId="LiveId" clId="{ADE095D2-9A4D-496F-842B-6BAF1EB89C41}" dt="2021-02-18T19:58:12.342" v="711" actId="478"/>
          <ac:spMkLst>
            <pc:docMk/>
            <pc:sldMk cId="22512892" sldId="261"/>
            <ac:spMk id="2" creationId="{9BE7A7C2-E85D-49EB-83FD-B79EAA67A519}"/>
          </ac:spMkLst>
        </pc:spChg>
        <pc:spChg chg="del">
          <ac:chgData name="Matthew" userId="a6c508e159a8d1c6" providerId="LiveId" clId="{ADE095D2-9A4D-496F-842B-6BAF1EB89C41}" dt="2021-02-18T19:58:14.399" v="712" actId="478"/>
          <ac:spMkLst>
            <pc:docMk/>
            <pc:sldMk cId="22512892" sldId="261"/>
            <ac:spMk id="3" creationId="{119D1DE0-11AC-4E26-A9EC-580EAAEF26DC}"/>
          </ac:spMkLst>
        </pc:spChg>
        <pc:spChg chg="add del mod">
          <ac:chgData name="Matthew" userId="a6c508e159a8d1c6" providerId="LiveId" clId="{ADE095D2-9A4D-496F-842B-6BAF1EB89C41}" dt="2021-02-18T19:59:10.957" v="725"/>
          <ac:spMkLst>
            <pc:docMk/>
            <pc:sldMk cId="22512892" sldId="261"/>
            <ac:spMk id="6" creationId="{2C0DEA7F-3617-42DA-BD27-135BDC9FE366}"/>
          </ac:spMkLst>
        </pc:spChg>
        <pc:spChg chg="add mod">
          <ac:chgData name="Matthew" userId="a6c508e159a8d1c6" providerId="LiveId" clId="{ADE095D2-9A4D-496F-842B-6BAF1EB89C41}" dt="2021-02-18T20:44:19.508" v="4851" actId="20577"/>
          <ac:spMkLst>
            <pc:docMk/>
            <pc:sldMk cId="22512892" sldId="261"/>
            <ac:spMk id="9" creationId="{739FCF80-F0AA-460D-9DEB-90F8BC78BD21}"/>
          </ac:spMkLst>
        </pc:spChg>
        <pc:picChg chg="add del mod">
          <ac:chgData name="Matthew" userId="a6c508e159a8d1c6" providerId="LiveId" clId="{ADE095D2-9A4D-496F-842B-6BAF1EB89C41}" dt="2021-02-18T19:59:10.957" v="723" actId="478"/>
          <ac:picMkLst>
            <pc:docMk/>
            <pc:sldMk cId="22512892" sldId="261"/>
            <ac:picMk id="5" creationId="{5BBCE3B5-3776-43FC-BDFB-42589E0AD14A}"/>
          </ac:picMkLst>
        </pc:picChg>
        <pc:picChg chg="add del mod">
          <ac:chgData name="Matthew" userId="a6c508e159a8d1c6" providerId="LiveId" clId="{ADE095D2-9A4D-496F-842B-6BAF1EB89C41}" dt="2021-02-18T20:03:45.121" v="789" actId="478"/>
          <ac:picMkLst>
            <pc:docMk/>
            <pc:sldMk cId="22512892" sldId="261"/>
            <ac:picMk id="8" creationId="{9D0DA68D-0DAB-4873-9793-2B0DFA562C9C}"/>
          </ac:picMkLst>
        </pc:picChg>
        <pc:picChg chg="add mod">
          <ac:chgData name="Matthew" userId="a6c508e159a8d1c6" providerId="LiveId" clId="{ADE095D2-9A4D-496F-842B-6BAF1EB89C41}" dt="2021-02-18T20:03:59.111" v="795" actId="1076"/>
          <ac:picMkLst>
            <pc:docMk/>
            <pc:sldMk cId="22512892" sldId="261"/>
            <ac:picMk id="11" creationId="{EBB3C181-4BAB-433A-85AA-E652F20F3E40}"/>
          </ac:picMkLst>
        </pc:picChg>
      </pc:sldChg>
      <pc:sldChg chg="addSp delSp modSp del mod">
        <pc:chgData name="Matthew" userId="a6c508e159a8d1c6" providerId="LiveId" clId="{ADE095D2-9A4D-496F-842B-6BAF1EB89C41}" dt="2021-02-18T19:58:04.476" v="709" actId="2696"/>
        <pc:sldMkLst>
          <pc:docMk/>
          <pc:sldMk cId="956639478" sldId="261"/>
        </pc:sldMkLst>
        <pc:spChg chg="del">
          <ac:chgData name="Matthew" userId="a6c508e159a8d1c6" providerId="LiveId" clId="{ADE095D2-9A4D-496F-842B-6BAF1EB89C41}" dt="2021-02-18T19:57:02.607" v="702" actId="21"/>
          <ac:spMkLst>
            <pc:docMk/>
            <pc:sldMk cId="956639478" sldId="261"/>
            <ac:spMk id="2" creationId="{9A134327-4864-46BB-A57A-7055C9E3AEC1}"/>
          </ac:spMkLst>
        </pc:spChg>
        <pc:spChg chg="add del mod">
          <ac:chgData name="Matthew" userId="a6c508e159a8d1c6" providerId="LiveId" clId="{ADE095D2-9A4D-496F-842B-6BAF1EB89C41}" dt="2021-02-18T19:56:59.055" v="701" actId="21"/>
          <ac:spMkLst>
            <pc:docMk/>
            <pc:sldMk cId="956639478" sldId="261"/>
            <ac:spMk id="4" creationId="{4EFC7605-8293-4161-8439-B394F6004D9C}"/>
          </ac:spMkLst>
        </pc:spChg>
        <pc:spChg chg="add del mod">
          <ac:chgData name="Matthew" userId="a6c508e159a8d1c6" providerId="LiveId" clId="{ADE095D2-9A4D-496F-842B-6BAF1EB89C41}" dt="2021-02-18T19:57:05.189" v="703" actId="21"/>
          <ac:spMkLst>
            <pc:docMk/>
            <pc:sldMk cId="956639478" sldId="261"/>
            <ac:spMk id="6" creationId="{D68A7C86-8038-43E5-90A6-1F3E7D9285B3}"/>
          </ac:spMkLst>
        </pc:spChg>
        <pc:graphicFrameChg chg="del">
          <ac:chgData name="Matthew" userId="a6c508e159a8d1c6" providerId="LiveId" clId="{ADE095D2-9A4D-496F-842B-6BAF1EB89C41}" dt="2021-02-18T19:56:53.216" v="700" actId="21"/>
          <ac:graphicFrameMkLst>
            <pc:docMk/>
            <pc:sldMk cId="956639478" sldId="261"/>
            <ac:graphicFrameMk id="13" creationId="{B33E6934-D239-4A28-AC33-F8851CE5D906}"/>
          </ac:graphicFrameMkLst>
        </pc:graphicFrameChg>
        <pc:picChg chg="add del mod">
          <ac:chgData name="Matthew" userId="a6c508e159a8d1c6" providerId="LiveId" clId="{ADE095D2-9A4D-496F-842B-6BAF1EB89C41}" dt="2021-02-18T19:57:56.011" v="708" actId="478"/>
          <ac:picMkLst>
            <pc:docMk/>
            <pc:sldMk cId="956639478" sldId="261"/>
            <ac:picMk id="8" creationId="{6B01FE0A-C83E-48BD-9EEB-ED24B19D0476}"/>
          </ac:picMkLst>
        </pc:picChg>
      </pc:sldChg>
      <pc:sldChg chg="addSp delSp modSp new mod">
        <pc:chgData name="Matthew" userId="a6c508e159a8d1c6" providerId="LiveId" clId="{ADE095D2-9A4D-496F-842B-6BAF1EB89C41}" dt="2021-02-18T20:44:07.397" v="4848" actId="1076"/>
        <pc:sldMkLst>
          <pc:docMk/>
          <pc:sldMk cId="3099682209" sldId="262"/>
        </pc:sldMkLst>
        <pc:spChg chg="del">
          <ac:chgData name="Matthew" userId="a6c508e159a8d1c6" providerId="LiveId" clId="{ADE095D2-9A4D-496F-842B-6BAF1EB89C41}" dt="2021-02-18T20:11:24.986" v="1222" actId="478"/>
          <ac:spMkLst>
            <pc:docMk/>
            <pc:sldMk cId="3099682209" sldId="262"/>
            <ac:spMk id="2" creationId="{AC418D76-95B2-42FF-89A4-55DB343E1041}"/>
          </ac:spMkLst>
        </pc:spChg>
        <pc:spChg chg="del">
          <ac:chgData name="Matthew" userId="a6c508e159a8d1c6" providerId="LiveId" clId="{ADE095D2-9A4D-496F-842B-6BAF1EB89C41}" dt="2021-02-18T20:11:27.127" v="1223" actId="478"/>
          <ac:spMkLst>
            <pc:docMk/>
            <pc:sldMk cId="3099682209" sldId="262"/>
            <ac:spMk id="3" creationId="{4B8495CB-7D45-47C0-9733-778E22C027C9}"/>
          </ac:spMkLst>
        </pc:spChg>
        <pc:spChg chg="add mod">
          <ac:chgData name="Matthew" userId="a6c508e159a8d1c6" providerId="LiveId" clId="{ADE095D2-9A4D-496F-842B-6BAF1EB89C41}" dt="2021-02-18T20:44:07.397" v="4848" actId="1076"/>
          <ac:spMkLst>
            <pc:docMk/>
            <pc:sldMk cId="3099682209" sldId="262"/>
            <ac:spMk id="8" creationId="{5D424D8B-5F70-4ED2-951D-F8F47C766850}"/>
          </ac:spMkLst>
        </pc:spChg>
        <pc:picChg chg="add mod modCrop">
          <ac:chgData name="Matthew" userId="a6c508e159a8d1c6" providerId="LiveId" clId="{ADE095D2-9A4D-496F-842B-6BAF1EB89C41}" dt="2021-02-18T20:13:37.707" v="1253" actId="14100"/>
          <ac:picMkLst>
            <pc:docMk/>
            <pc:sldMk cId="3099682209" sldId="262"/>
            <ac:picMk id="5" creationId="{99DAA8FA-37A4-424F-9B66-FC4C60E40A1B}"/>
          </ac:picMkLst>
        </pc:picChg>
        <pc:picChg chg="add mod modCrop">
          <ac:chgData name="Matthew" userId="a6c508e159a8d1c6" providerId="LiveId" clId="{ADE095D2-9A4D-496F-842B-6BAF1EB89C41}" dt="2021-02-18T20:13:34.332" v="1252" actId="14100"/>
          <ac:picMkLst>
            <pc:docMk/>
            <pc:sldMk cId="3099682209" sldId="262"/>
            <ac:picMk id="7" creationId="{62ABF834-8409-4749-A73E-58A3AF17136E}"/>
          </ac:picMkLst>
        </pc:picChg>
      </pc:sldChg>
      <pc:sldChg chg="addSp delSp modSp new mod setBg setClrOvrMap">
        <pc:chgData name="Matthew" userId="a6c508e159a8d1c6" providerId="LiveId" clId="{ADE095D2-9A4D-496F-842B-6BAF1EB89C41}" dt="2021-02-18T20:43:58.916" v="4847" actId="1076"/>
        <pc:sldMkLst>
          <pc:docMk/>
          <pc:sldMk cId="4055747526" sldId="263"/>
        </pc:sldMkLst>
        <pc:spChg chg="del">
          <ac:chgData name="Matthew" userId="a6c508e159a8d1c6" providerId="LiveId" clId="{ADE095D2-9A4D-496F-842B-6BAF1EB89C41}" dt="2021-02-18T20:33:42.170" v="3855" actId="478"/>
          <ac:spMkLst>
            <pc:docMk/>
            <pc:sldMk cId="4055747526" sldId="263"/>
            <ac:spMk id="2" creationId="{02FE80B5-44DF-4E8C-AE60-35236F988792}"/>
          </ac:spMkLst>
        </pc:spChg>
        <pc:spChg chg="del">
          <ac:chgData name="Matthew" userId="a6c508e159a8d1c6" providerId="LiveId" clId="{ADE095D2-9A4D-496F-842B-6BAF1EB89C41}" dt="2021-02-18T20:33:45.088" v="3856" actId="478"/>
          <ac:spMkLst>
            <pc:docMk/>
            <pc:sldMk cId="4055747526" sldId="263"/>
            <ac:spMk id="3" creationId="{DA98F42B-B9A2-4688-9CC8-3E01BE900CAC}"/>
          </ac:spMkLst>
        </pc:spChg>
        <pc:spChg chg="add mod">
          <ac:chgData name="Matthew" userId="a6c508e159a8d1c6" providerId="LiveId" clId="{ADE095D2-9A4D-496F-842B-6BAF1EB89C41}" dt="2021-02-18T20:43:58.916" v="4847" actId="1076"/>
          <ac:spMkLst>
            <pc:docMk/>
            <pc:sldMk cId="4055747526" sldId="263"/>
            <ac:spMk id="6" creationId="{BC76D5B4-25D6-4C6C-B3F7-2E72E791341A}"/>
          </ac:spMkLst>
        </pc:spChg>
        <pc:spChg chg="add del">
          <ac:chgData name="Matthew" userId="a6c508e159a8d1c6" providerId="LiveId" clId="{ADE095D2-9A4D-496F-842B-6BAF1EB89C41}" dt="2021-02-18T20:39:08.398" v="4724" actId="26606"/>
          <ac:spMkLst>
            <pc:docMk/>
            <pc:sldMk cId="4055747526" sldId="263"/>
            <ac:spMk id="8" creationId="{3CBA50DB-DBC7-4B6E-B3C1-8FF1EA519791}"/>
          </ac:spMkLst>
        </pc:spChg>
        <pc:spChg chg="add del">
          <ac:chgData name="Matthew" userId="a6c508e159a8d1c6" providerId="LiveId" clId="{ADE095D2-9A4D-496F-842B-6BAF1EB89C41}" dt="2021-02-18T20:39:12.279" v="4726" actId="26606"/>
          <ac:spMkLst>
            <pc:docMk/>
            <pc:sldMk cId="4055747526" sldId="263"/>
            <ac:spMk id="10" creationId="{6697F791-5FFA-4164-899F-EB52EA72B024}"/>
          </ac:spMkLst>
        </pc:spChg>
        <pc:spChg chg="add del">
          <ac:chgData name="Matthew" userId="a6c508e159a8d1c6" providerId="LiveId" clId="{ADE095D2-9A4D-496F-842B-6BAF1EB89C41}" dt="2021-02-18T20:39:04.658" v="4722" actId="26606"/>
          <ac:spMkLst>
            <pc:docMk/>
            <pc:sldMk cId="4055747526" sldId="263"/>
            <ac:spMk id="11" creationId="{C2E4E997-8672-4FFD-B8EC-9932A8E4714B}"/>
          </ac:spMkLst>
        </pc:spChg>
        <pc:spChg chg="add del">
          <ac:chgData name="Matthew" userId="a6c508e159a8d1c6" providerId="LiveId" clId="{ADE095D2-9A4D-496F-842B-6BAF1EB89C41}" dt="2021-02-18T20:39:12.279" v="4726" actId="26606"/>
          <ac:spMkLst>
            <pc:docMk/>
            <pc:sldMk cId="4055747526" sldId="263"/>
            <ac:spMk id="14" creationId="{B773AB25-A422-41AA-9737-5E04C1966DE1}"/>
          </ac:spMkLst>
        </pc:spChg>
        <pc:spChg chg="add del">
          <ac:chgData name="Matthew" userId="a6c508e159a8d1c6" providerId="LiveId" clId="{ADE095D2-9A4D-496F-842B-6BAF1EB89C41}" dt="2021-02-18T20:39:08.398" v="4724" actId="26606"/>
          <ac:spMkLst>
            <pc:docMk/>
            <pc:sldMk cId="4055747526" sldId="263"/>
            <ac:spMk id="56" creationId="{A1351C6B-7343-451F-AB4A-1CE294A4E927}"/>
          </ac:spMkLst>
        </pc:spChg>
        <pc:grpChg chg="add del">
          <ac:chgData name="Matthew" userId="a6c508e159a8d1c6" providerId="LiveId" clId="{ADE095D2-9A4D-496F-842B-6BAF1EB89C41}" dt="2021-02-18T20:39:08.398" v="4724" actId="26606"/>
          <ac:grpSpMkLst>
            <pc:docMk/>
            <pc:sldMk cId="4055747526" sldId="263"/>
            <ac:grpSpMk id="9" creationId="{1DED8FB6-AF8D-4D98-913D-E6486FEC1021}"/>
          </ac:grpSpMkLst>
        </pc:grpChg>
        <pc:grpChg chg="add del">
          <ac:chgData name="Matthew" userId="a6c508e159a8d1c6" providerId="LiveId" clId="{ADE095D2-9A4D-496F-842B-6BAF1EB89C41}" dt="2021-02-18T20:39:04.658" v="4722" actId="26606"/>
          <ac:grpSpMkLst>
            <pc:docMk/>
            <pc:sldMk cId="4055747526" sldId="263"/>
            <ac:grpSpMk id="15" creationId="{453E4DEE-E996-40F8-8635-0FF43D7348F9}"/>
          </ac:grpSpMkLst>
        </pc:grpChg>
        <pc:grpChg chg="add del">
          <ac:chgData name="Matthew" userId="a6c508e159a8d1c6" providerId="LiveId" clId="{ADE095D2-9A4D-496F-842B-6BAF1EB89C41}" dt="2021-02-18T20:39:12.279" v="4726" actId="26606"/>
          <ac:grpSpMkLst>
            <pc:docMk/>
            <pc:sldMk cId="4055747526" sldId="263"/>
            <ac:grpSpMk id="19" creationId="{6AD0D387-1584-4477-B5F8-52B50D4F2205}"/>
          </ac:grpSpMkLst>
        </pc:grpChg>
        <pc:picChg chg="add mod ord">
          <ac:chgData name="Matthew" userId="a6c508e159a8d1c6" providerId="LiveId" clId="{ADE095D2-9A4D-496F-842B-6BAF1EB89C41}" dt="2021-02-18T20:42:01.596" v="4750" actId="14100"/>
          <ac:picMkLst>
            <pc:docMk/>
            <pc:sldMk cId="4055747526" sldId="263"/>
            <ac:picMk id="5" creationId="{B96CB3DB-7324-4564-B1D4-C5981F30D52A}"/>
          </ac:picMkLst>
        </pc:picChg>
        <pc:picChg chg="add del">
          <ac:chgData name="Matthew" userId="a6c508e159a8d1c6" providerId="LiveId" clId="{ADE095D2-9A4D-496F-842B-6BAF1EB89C41}" dt="2021-02-18T20:39:12.279" v="4726" actId="26606"/>
          <ac:picMkLst>
            <pc:docMk/>
            <pc:sldMk cId="4055747526" sldId="263"/>
            <ac:picMk id="12" creationId="{4E28A1A9-FB81-4816-AAEA-C3B430946951}"/>
          </ac:picMkLst>
        </pc:picChg>
        <pc:picChg chg="add del">
          <ac:chgData name="Matthew" userId="a6c508e159a8d1c6" providerId="LiveId" clId="{ADE095D2-9A4D-496F-842B-6BAF1EB89C41}" dt="2021-02-18T20:39:04.658" v="4722" actId="26606"/>
          <ac:picMkLst>
            <pc:docMk/>
            <pc:sldMk cId="4055747526" sldId="263"/>
            <ac:picMk id="13" creationId="{FE6BA9E6-1D9E-4D30-B528-D49FA1342E4E}"/>
          </ac:picMkLst>
        </pc:picChg>
        <pc:picChg chg="add del">
          <ac:chgData name="Matthew" userId="a6c508e159a8d1c6" providerId="LiveId" clId="{ADE095D2-9A4D-496F-842B-6BAF1EB89C41}" dt="2021-02-18T20:39:12.279" v="4726" actId="26606"/>
          <ac:picMkLst>
            <pc:docMk/>
            <pc:sldMk cId="4055747526" sldId="263"/>
            <ac:picMk id="17" creationId="{AF0552B8-DE8C-40DF-B29F-1728E6A10619}"/>
          </ac:picMkLst>
        </pc:picChg>
        <pc:picChg chg="add mod">
          <ac:chgData name="Matthew" userId="a6c508e159a8d1c6" providerId="LiveId" clId="{ADE095D2-9A4D-496F-842B-6BAF1EB89C41}" dt="2021-02-18T20:41:49.738" v="4747" actId="1076"/>
          <ac:picMkLst>
            <pc:docMk/>
            <pc:sldMk cId="4055747526" sldId="263"/>
            <ac:picMk id="53" creationId="{14906A5A-644C-4671-AB13-78D7A71A115E}"/>
          </ac:picMkLst>
        </pc:picChg>
        <pc:picChg chg="add del">
          <ac:chgData name="Matthew" userId="a6c508e159a8d1c6" providerId="LiveId" clId="{ADE095D2-9A4D-496F-842B-6BAF1EB89C41}" dt="2021-02-18T20:39:08.398" v="4724" actId="26606"/>
          <ac:picMkLst>
            <pc:docMk/>
            <pc:sldMk cId="4055747526" sldId="263"/>
            <ac:picMk id="54" creationId="{5B3DE270-418F-47A7-B311-C4D876041DC6}"/>
          </ac:picMkLst>
        </pc:picChg>
      </pc:sldChg>
      <pc:sldChg chg="modSp new mod">
        <pc:chgData name="Matthew" userId="a6c508e159a8d1c6" providerId="LiveId" clId="{ADE095D2-9A4D-496F-842B-6BAF1EB89C41}" dt="2021-02-18T20:50:07.614" v="5569" actId="27636"/>
        <pc:sldMkLst>
          <pc:docMk/>
          <pc:sldMk cId="526880020" sldId="264"/>
        </pc:sldMkLst>
        <pc:spChg chg="mod">
          <ac:chgData name="Matthew" userId="a6c508e159a8d1c6" providerId="LiveId" clId="{ADE095D2-9A4D-496F-842B-6BAF1EB89C41}" dt="2021-02-18T20:46:48.297" v="4989" actId="20577"/>
          <ac:spMkLst>
            <pc:docMk/>
            <pc:sldMk cId="526880020" sldId="264"/>
            <ac:spMk id="2" creationId="{52622DAE-F1E6-44F7-922E-67284ADDECFF}"/>
          </ac:spMkLst>
        </pc:spChg>
        <pc:spChg chg="mod">
          <ac:chgData name="Matthew" userId="a6c508e159a8d1c6" providerId="LiveId" clId="{ADE095D2-9A4D-496F-842B-6BAF1EB89C41}" dt="2021-02-18T20:50:07.614" v="5569" actId="27636"/>
          <ac:spMkLst>
            <pc:docMk/>
            <pc:sldMk cId="526880020" sldId="264"/>
            <ac:spMk id="3" creationId="{510D598E-3584-4978-AEE9-2206D55C9E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mailto:mjkolakowski@valdost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1321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Valdosta Rail Depot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460484"/>
            <a:ext cx="6857999" cy="10945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Author- Matthew Kolakowski</a:t>
            </a:r>
          </a:p>
          <a:p>
            <a:pPr algn="ctr"/>
            <a:r>
              <a:rPr lang="en-US" dirty="0"/>
              <a:t>Center for South Georgia Regional Impact at Valdosta State University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9FCF80-F0AA-460D-9DEB-90F8BC78BD21}"/>
              </a:ext>
            </a:extLst>
          </p:cNvPr>
          <p:cNvSpPr txBox="1"/>
          <p:nvPr/>
        </p:nvSpPr>
        <p:spPr>
          <a:xfrm>
            <a:off x="854766" y="268356"/>
            <a:ext cx="5639685" cy="726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 Rail Depot Project Benefits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historic downtown Valdosta area could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realize three major benefits from the completion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Valdosta Rail Depot project-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employment rates (22.5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Jobs for every $1 in economic activity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generated).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Reignite locals to go out to eat during the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and increase average customer spend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weekends.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Create an environment that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middle and upper-middle class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 to take a quick detour off I-75 and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downtown rather than interstate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BB3C181-4BAB-433A-85AA-E652F20F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38" y="268356"/>
            <a:ext cx="4594671" cy="6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AA8FA-37A4-424F-9B66-FC4C60E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8" t="23768" r="15543" b="7682"/>
          <a:stretch/>
        </p:blipFill>
        <p:spPr>
          <a:xfrm>
            <a:off x="6588160" y="-1"/>
            <a:ext cx="5603840" cy="3479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BF834-8409-4749-A73E-58A3AF171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9" t="24638" r="16114" b="6811"/>
          <a:stretch/>
        </p:blipFill>
        <p:spPr>
          <a:xfrm>
            <a:off x="6588160" y="3428999"/>
            <a:ext cx="5603840" cy="34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24D8B-5F70-4ED2-951D-F8F47C766850}"/>
              </a:ext>
            </a:extLst>
          </p:cNvPr>
          <p:cNvSpPr txBox="1"/>
          <p:nvPr/>
        </p:nvSpPr>
        <p:spPr>
          <a:xfrm>
            <a:off x="427383" y="251703"/>
            <a:ext cx="5943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Comparison of Restaurants in Valdosta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 Photo) and Thomasville (Bottom Photo)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Georgia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photo depicts a visualization of Valdosta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Restaurant’s location in comparison to the center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downtown. If you look at the bottom picture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Thomasville, it shows a configuration of Restaurant’s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encourage visitors to seek out traveling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Valdosta has a more spread-out Restaurant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that while improving from 2018 to 2021,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Rail Depot Project would entice consumers to travel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downtown Valdosta more frequently to visit the food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park and other planned attractions.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68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6CB3DB-7324-4564-B1D4-C5981F30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36" y="0"/>
            <a:ext cx="5198163" cy="305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6D5B4-25D6-4C6C-B3F7-2E72E791341A}"/>
              </a:ext>
            </a:extLst>
          </p:cNvPr>
          <p:cNvSpPr txBox="1"/>
          <p:nvPr/>
        </p:nvSpPr>
        <p:spPr>
          <a:xfrm>
            <a:off x="639419" y="243512"/>
            <a:ext cx="545658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Yearly Economic Impact of One Food Truck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COVID-19 vaccination plan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States, careful and considerate economic activity will likely pick up. Although small, an individual food truck can contribute over $150,000 (A conservative estimate) annually to Valdosta Georgia economy. If the food truck park was open year-round (Which is possible due to Valdosta’s temperate climate), a food truck park with seven trucks could reasonably generate $1.050 to $1.4 million dollars annually in GDP contributions. </a:t>
            </a:r>
          </a:p>
          <a:p>
            <a:endParaRPr lang="en-US" sz="2400" dirty="0"/>
          </a:p>
        </p:txBody>
      </p:sp>
      <p:pic>
        <p:nvPicPr>
          <p:cNvPr id="53" name="Picture 5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4906A5A-644C-4671-AB13-78D7A71A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36" y="3051314"/>
            <a:ext cx="5198164" cy="38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534156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CaterParrott Railnet Division Rail Routes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4968095-8DC7-401F-8987-1A4622BAB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786247" cy="683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5811A-8539-43F4-A76A-BAEDBD38567C}"/>
              </a:ext>
            </a:extLst>
          </p:cNvPr>
          <p:cNvSpPr txBox="1"/>
          <p:nvPr/>
        </p:nvSpPr>
        <p:spPr>
          <a:xfrm>
            <a:off x="7957697" y="2069495"/>
            <a:ext cx="404585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routes already going through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 on a scheduled basis providing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economic benefits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associated rail transportation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and maintenance costs.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see another day or perhaps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demand could increase, two additional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of operation out of trains #21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#22. 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AE-F1E6-44F7-922E-67284AD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98E-3584-4978-AEE9-2206D55C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6454"/>
            <a:ext cx="9905999" cy="43130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Determine project costs.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required payback period if investor or financial institution funding is involved (If Applicable).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whether an increase of live music and events during the spring, summer, and early fall are a part of the strategic vision for the revitalized area.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Come together to work out the ratio (Economic Development Dollars Spent Versus Economic Impact) and see if that aligns with moving forward with a full economic impact analysis. </a:t>
            </a:r>
          </a:p>
        </p:txBody>
      </p:sp>
    </p:spTree>
    <p:extLst>
      <p:ext uri="{BB962C8B-B14F-4D97-AF65-F5344CB8AC3E}">
        <p14:creationId xmlns:p14="http://schemas.microsoft.com/office/powerpoint/2010/main" val="52688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     </a:t>
            </a:r>
            <a:r>
              <a:rPr lang="en-US" dirty="0"/>
              <a:t>Contact	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Matthew Kolakowski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Cell- 2542898123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4"/>
              </a:rPr>
              <a:t>mjkolakowski@valdosta.edu</a:t>
            </a:r>
            <a:r>
              <a:rPr lang="en-US" sz="2400" dirty="0"/>
              <a:t>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71</TotalTime>
  <Words>462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Circuit</vt:lpstr>
      <vt:lpstr>Valdosta Rail Depot Project</vt:lpstr>
      <vt:lpstr>PowerPoint Presentation</vt:lpstr>
      <vt:lpstr>PowerPoint Presentation</vt:lpstr>
      <vt:lpstr>PowerPoint Presentation</vt:lpstr>
      <vt:lpstr>CaterParrott Railnet Division Rail Routes</vt:lpstr>
      <vt:lpstr>Next Steps</vt:lpstr>
      <vt:lpstr>     Contact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Valdosta Rail Depot Project</dc:title>
  <dc:creator>Matthew Kolakowski</dc:creator>
  <cp:lastModifiedBy>Matthew</cp:lastModifiedBy>
  <cp:revision>1</cp:revision>
  <dcterms:created xsi:type="dcterms:W3CDTF">2021-02-18T19:38:39Z</dcterms:created>
  <dcterms:modified xsi:type="dcterms:W3CDTF">2021-02-18T20:50:17Z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