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72" userDrawn="1">
          <p15:clr>
            <a:srgbClr val="A4A3A4"/>
          </p15:clr>
        </p15:guide>
        <p15:guide id="2" pos="146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Beaudry" initials="JB" lastIdx="32" clrIdx="0"/>
  <p:cmAuthor id="1" name="Christina Bullard" initials="CB" lastIdx="3" clrIdx="1"/>
  <p:cmAuthor id="2" name="Christina Bullar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650C8-2F05-4CD8-9640-2741043A9EA5}" v="213" dt="2022-05-03T21:28:45.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10" autoAdjust="0"/>
  </p:normalViewPr>
  <p:slideViewPr>
    <p:cSldViewPr>
      <p:cViewPr varScale="1">
        <p:scale>
          <a:sx n="34" d="100"/>
          <a:sy n="34" d="100"/>
        </p:scale>
        <p:origin x="2658" y="24"/>
      </p:cViewPr>
      <p:guideLst>
        <p:guide orient="horz" pos="10272"/>
        <p:guide pos="146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e G" userId="31d57375f429c543" providerId="LiveId" clId="{AAA650C8-2F05-4CD8-9640-2741043A9EA5}"/>
    <pc:docChg chg="undo custSel modSld">
      <pc:chgData name="Nate G" userId="31d57375f429c543" providerId="LiveId" clId="{AAA650C8-2F05-4CD8-9640-2741043A9EA5}" dt="2022-05-03T23:06:38.857" v="4195" actId="20577"/>
      <pc:docMkLst>
        <pc:docMk/>
      </pc:docMkLst>
      <pc:sldChg chg="addSp delSp modSp mod setBg">
        <pc:chgData name="Nate G" userId="31d57375f429c543" providerId="LiveId" clId="{AAA650C8-2F05-4CD8-9640-2741043A9EA5}" dt="2022-05-03T23:06:38.857" v="4195" actId="20577"/>
        <pc:sldMkLst>
          <pc:docMk/>
          <pc:sldMk cId="1000354641" sldId="256"/>
        </pc:sldMkLst>
        <pc:spChg chg="mod">
          <ac:chgData name="Nate G" userId="31d57375f429c543" providerId="LiveId" clId="{AAA650C8-2F05-4CD8-9640-2741043A9EA5}" dt="2022-05-02T23:54:37.938" v="3535" actId="1076"/>
          <ac:spMkLst>
            <pc:docMk/>
            <pc:sldMk cId="1000354641" sldId="256"/>
            <ac:spMk id="4" creationId="{00000000-0000-0000-0000-000000000000}"/>
          </ac:spMkLst>
        </pc:spChg>
        <pc:spChg chg="mod">
          <ac:chgData name="Nate G" userId="31d57375f429c543" providerId="LiveId" clId="{AAA650C8-2F05-4CD8-9640-2741043A9EA5}" dt="2022-05-03T21:07:02.558" v="3941" actId="1036"/>
          <ac:spMkLst>
            <pc:docMk/>
            <pc:sldMk cId="1000354641" sldId="256"/>
            <ac:spMk id="5" creationId="{D79B07A3-7B3C-43A7-B7FB-DEA3E71F69DB}"/>
          </ac:spMkLst>
        </pc:spChg>
        <pc:spChg chg="mod">
          <ac:chgData name="Nate G" userId="31d57375f429c543" providerId="LiveId" clId="{AAA650C8-2F05-4CD8-9640-2741043A9EA5}" dt="2022-05-02T23:57:51.548" v="3575" actId="1035"/>
          <ac:spMkLst>
            <pc:docMk/>
            <pc:sldMk cId="1000354641" sldId="256"/>
            <ac:spMk id="12" creationId="{DA3CC08A-467F-CF45-B8A4-7D57551B3817}"/>
          </ac:spMkLst>
        </pc:spChg>
        <pc:spChg chg="mod">
          <ac:chgData name="Nate G" userId="31d57375f429c543" providerId="LiveId" clId="{AAA650C8-2F05-4CD8-9640-2741043A9EA5}" dt="2022-05-02T23:54:48.494" v="3537" actId="1035"/>
          <ac:spMkLst>
            <pc:docMk/>
            <pc:sldMk cId="1000354641" sldId="256"/>
            <ac:spMk id="14" creationId="{00000000-0000-0000-0000-000000000000}"/>
          </ac:spMkLst>
        </pc:spChg>
        <pc:spChg chg="mod">
          <ac:chgData name="Nate G" userId="31d57375f429c543" providerId="LiveId" clId="{AAA650C8-2F05-4CD8-9640-2741043A9EA5}" dt="2022-05-02T22:30:56.288" v="2928" actId="1036"/>
          <ac:spMkLst>
            <pc:docMk/>
            <pc:sldMk cId="1000354641" sldId="256"/>
            <ac:spMk id="17" creationId="{C2FEA835-46BD-F99D-47E5-60569D817E46}"/>
          </ac:spMkLst>
        </pc:spChg>
        <pc:spChg chg="mod">
          <ac:chgData name="Nate G" userId="31d57375f429c543" providerId="LiveId" clId="{AAA650C8-2F05-4CD8-9640-2741043A9EA5}" dt="2022-05-02T19:50:45.883" v="691" actId="207"/>
          <ac:spMkLst>
            <pc:docMk/>
            <pc:sldMk cId="1000354641" sldId="256"/>
            <ac:spMk id="18" creationId="{B082A54D-6F0E-3F58-948C-28778240D073}"/>
          </ac:spMkLst>
        </pc:spChg>
        <pc:spChg chg="mod">
          <ac:chgData name="Nate G" userId="31d57375f429c543" providerId="LiveId" clId="{AAA650C8-2F05-4CD8-9640-2741043A9EA5}" dt="2022-05-02T23:55:08.011" v="3543" actId="1035"/>
          <ac:spMkLst>
            <pc:docMk/>
            <pc:sldMk cId="1000354641" sldId="256"/>
            <ac:spMk id="19" creationId="{C05E0DB3-1F46-89F5-43B1-8523F3170AD5}"/>
          </ac:spMkLst>
        </pc:spChg>
        <pc:spChg chg="mod">
          <ac:chgData name="Nate G" userId="31d57375f429c543" providerId="LiveId" clId="{AAA650C8-2F05-4CD8-9640-2741043A9EA5}" dt="2022-05-03T18:29:38.636" v="3622" actId="20577"/>
          <ac:spMkLst>
            <pc:docMk/>
            <pc:sldMk cId="1000354641" sldId="256"/>
            <ac:spMk id="20" creationId="{815286C8-09EA-D56C-06EB-3955B3FF3EF3}"/>
          </ac:spMkLst>
        </pc:spChg>
        <pc:spChg chg="mod">
          <ac:chgData name="Nate G" userId="31d57375f429c543" providerId="LiveId" clId="{AAA650C8-2F05-4CD8-9640-2741043A9EA5}" dt="2022-05-03T23:06:25.970" v="4192" actId="20577"/>
          <ac:spMkLst>
            <pc:docMk/>
            <pc:sldMk cId="1000354641" sldId="256"/>
            <ac:spMk id="21" creationId="{414FFB09-CFF4-BAAA-A8B2-B085C81EA1ED}"/>
          </ac:spMkLst>
        </pc:spChg>
        <pc:spChg chg="mod">
          <ac:chgData name="Nate G" userId="31d57375f429c543" providerId="LiveId" clId="{AAA650C8-2F05-4CD8-9640-2741043A9EA5}" dt="2022-05-03T23:06:38.857" v="4195" actId="20577"/>
          <ac:spMkLst>
            <pc:docMk/>
            <pc:sldMk cId="1000354641" sldId="256"/>
            <ac:spMk id="22" creationId="{92158C62-7B29-EA2D-D5A8-3907AF42DBA0}"/>
          </ac:spMkLst>
        </pc:spChg>
        <pc:spChg chg="mod">
          <ac:chgData name="Nate G" userId="31d57375f429c543" providerId="LiveId" clId="{AAA650C8-2F05-4CD8-9640-2741043A9EA5}" dt="2022-05-02T15:28:03.171" v="113" actId="1035"/>
          <ac:spMkLst>
            <pc:docMk/>
            <pc:sldMk cId="1000354641" sldId="256"/>
            <ac:spMk id="24" creationId="{D2BA29C0-D64F-6F68-375C-AB866E50D369}"/>
          </ac:spMkLst>
        </pc:spChg>
        <pc:spChg chg="del mod">
          <ac:chgData name="Nate G" userId="31d57375f429c543" providerId="LiveId" clId="{AAA650C8-2F05-4CD8-9640-2741043A9EA5}" dt="2022-05-03T21:04:12.686" v="3764" actId="478"/>
          <ac:spMkLst>
            <pc:docMk/>
            <pc:sldMk cId="1000354641" sldId="256"/>
            <ac:spMk id="25" creationId="{9E972924-82E8-A427-F150-CB1C655F3FD4}"/>
          </ac:spMkLst>
        </pc:spChg>
        <pc:spChg chg="add del mod">
          <ac:chgData name="Nate G" userId="31d57375f429c543" providerId="LiveId" clId="{AAA650C8-2F05-4CD8-9640-2741043A9EA5}" dt="2022-05-02T23:05:51.088" v="3083" actId="12"/>
          <ac:spMkLst>
            <pc:docMk/>
            <pc:sldMk cId="1000354641" sldId="256"/>
            <ac:spMk id="26" creationId="{9870276C-E41E-11D9-D9A7-E8E56EA2DB06}"/>
          </ac:spMkLst>
        </pc:spChg>
        <pc:spChg chg="add mod">
          <ac:chgData name="Nate G" userId="31d57375f429c543" providerId="LiveId" clId="{AAA650C8-2F05-4CD8-9640-2741043A9EA5}" dt="2022-05-02T23:05:17.569" v="3081" actId="1035"/>
          <ac:spMkLst>
            <pc:docMk/>
            <pc:sldMk cId="1000354641" sldId="256"/>
            <ac:spMk id="27" creationId="{6D240A78-9B9C-4C46-B1F4-1DAFEE2E98D1}"/>
          </ac:spMkLst>
        </pc:spChg>
        <pc:spChg chg="add del mod">
          <ac:chgData name="Nate G" userId="31d57375f429c543" providerId="LiveId" clId="{AAA650C8-2F05-4CD8-9640-2741043A9EA5}" dt="2022-05-02T15:29:19.188" v="162"/>
          <ac:spMkLst>
            <pc:docMk/>
            <pc:sldMk cId="1000354641" sldId="256"/>
            <ac:spMk id="28" creationId="{28657601-9EC6-182B-7256-20CAC4E6BB4E}"/>
          </ac:spMkLst>
        </pc:spChg>
        <pc:spChg chg="add mod">
          <ac:chgData name="Nate G" userId="31d57375f429c543" providerId="LiveId" clId="{AAA650C8-2F05-4CD8-9640-2741043A9EA5}" dt="2022-05-03T21:28:47.492" v="4168" actId="1036"/>
          <ac:spMkLst>
            <pc:docMk/>
            <pc:sldMk cId="1000354641" sldId="256"/>
            <ac:spMk id="29" creationId="{7F1E301A-F7D6-D0E2-F6E3-46E90596C968}"/>
          </ac:spMkLst>
        </pc:spChg>
        <pc:spChg chg="add mod">
          <ac:chgData name="Nate G" userId="31d57375f429c543" providerId="LiveId" clId="{AAA650C8-2F05-4CD8-9640-2741043A9EA5}" dt="2022-05-02T22:24:03.783" v="2503" actId="1036"/>
          <ac:spMkLst>
            <pc:docMk/>
            <pc:sldMk cId="1000354641" sldId="256"/>
            <ac:spMk id="30" creationId="{68AD49EF-32BE-8350-FDF8-D14518C3BCBC}"/>
          </ac:spMkLst>
        </pc:spChg>
        <pc:spChg chg="add mod">
          <ac:chgData name="Nate G" userId="31d57375f429c543" providerId="LiveId" clId="{AAA650C8-2F05-4CD8-9640-2741043A9EA5}" dt="2022-05-02T22:28:23.947" v="2917" actId="115"/>
          <ac:spMkLst>
            <pc:docMk/>
            <pc:sldMk cId="1000354641" sldId="256"/>
            <ac:spMk id="31" creationId="{795401DB-E199-518A-20E7-D8E1A903B4B6}"/>
          </ac:spMkLst>
        </pc:spChg>
        <pc:spChg chg="add mod">
          <ac:chgData name="Nate G" userId="31d57375f429c543" providerId="LiveId" clId="{AAA650C8-2F05-4CD8-9640-2741043A9EA5}" dt="2022-05-03T18:45:10.201" v="3672" actId="404"/>
          <ac:spMkLst>
            <pc:docMk/>
            <pc:sldMk cId="1000354641" sldId="256"/>
            <ac:spMk id="32" creationId="{78A1C3B9-0A25-B8EB-41D1-D9C7D0512985}"/>
          </ac:spMkLst>
        </pc:spChg>
        <pc:spChg chg="add mod">
          <ac:chgData name="Nate G" userId="31d57375f429c543" providerId="LiveId" clId="{AAA650C8-2F05-4CD8-9640-2741043A9EA5}" dt="2022-05-03T21:28:52.783" v="4170" actId="403"/>
          <ac:spMkLst>
            <pc:docMk/>
            <pc:sldMk cId="1000354641" sldId="256"/>
            <ac:spMk id="33" creationId="{547448BC-B9A3-9046-79E2-2F6E76498A1A}"/>
          </ac:spMkLst>
        </pc:spChg>
        <pc:spChg chg="mod">
          <ac:chgData name="Nate G" userId="31d57375f429c543" providerId="LiveId" clId="{AAA650C8-2F05-4CD8-9640-2741043A9EA5}" dt="2022-05-02T19:50:38.197" v="690" actId="207"/>
          <ac:spMkLst>
            <pc:docMk/>
            <pc:sldMk cId="1000354641" sldId="256"/>
            <ac:spMk id="64" creationId="{00000000-0000-0000-0000-000000000000}"/>
          </ac:spMkLst>
        </pc:spChg>
        <pc:spChg chg="mod">
          <ac:chgData name="Nate G" userId="31d57375f429c543" providerId="LiveId" clId="{AAA650C8-2F05-4CD8-9640-2741043A9EA5}" dt="2022-05-03T18:21:07.180" v="3588" actId="20577"/>
          <ac:spMkLst>
            <pc:docMk/>
            <pc:sldMk cId="1000354641" sldId="256"/>
            <ac:spMk id="65" creationId="{00000000-0000-0000-0000-000000000000}"/>
          </ac:spMkLst>
        </pc:spChg>
        <pc:spChg chg="del mod">
          <ac:chgData name="Nate G" userId="31d57375f429c543" providerId="LiveId" clId="{AAA650C8-2F05-4CD8-9640-2741043A9EA5}" dt="2022-05-02T17:25:21.779" v="685" actId="478"/>
          <ac:spMkLst>
            <pc:docMk/>
            <pc:sldMk cId="1000354641" sldId="256"/>
            <ac:spMk id="97" creationId="{B8C208B3-6F08-49BC-9B12-1538FE5C374F}"/>
          </ac:spMkLst>
        </pc:spChg>
        <pc:spChg chg="mod">
          <ac:chgData name="Nate G" userId="31d57375f429c543" providerId="LiveId" clId="{AAA650C8-2F05-4CD8-9640-2741043A9EA5}" dt="2022-05-02T23:56:57.822" v="3570" actId="1037"/>
          <ac:spMkLst>
            <pc:docMk/>
            <pc:sldMk cId="1000354641" sldId="256"/>
            <ac:spMk id="102" creationId="{E4FDAB61-3534-4E82-AD99-55018DB786AA}"/>
          </ac:spMkLst>
        </pc:spChg>
        <pc:picChg chg="mod">
          <ac:chgData name="Nate G" userId="31d57375f429c543" providerId="LiveId" clId="{AAA650C8-2F05-4CD8-9640-2741043A9EA5}" dt="2022-05-02T22:29:08.213" v="2922" actId="1036"/>
          <ac:picMkLst>
            <pc:docMk/>
            <pc:sldMk cId="1000354641" sldId="256"/>
            <ac:picMk id="3" creationId="{852304D4-D054-332C-B7B0-D79BB7691194}"/>
          </ac:picMkLst>
        </pc:picChg>
        <pc:picChg chg="add mod">
          <ac:chgData name="Nate G" userId="31d57375f429c543" providerId="LiveId" clId="{AAA650C8-2F05-4CD8-9640-2741043A9EA5}" dt="2022-05-03T21:30:01.381" v="4171" actId="1036"/>
          <ac:picMkLst>
            <pc:docMk/>
            <pc:sldMk cId="1000354641" sldId="256"/>
            <ac:picMk id="6" creationId="{2ED6D808-ED2D-7ABE-293D-3A0667CCDA3B}"/>
          </ac:picMkLst>
        </pc:picChg>
        <pc:picChg chg="mod">
          <ac:chgData name="Nate G" userId="31d57375f429c543" providerId="LiveId" clId="{AAA650C8-2F05-4CD8-9640-2741043A9EA5}" dt="2022-05-02T23:58:06.233" v="3582" actId="1038"/>
          <ac:picMkLst>
            <pc:docMk/>
            <pc:sldMk cId="1000354641" sldId="256"/>
            <ac:picMk id="7" creationId="{507327DE-D711-7968-A452-4459F3E40B77}"/>
          </ac:picMkLst>
        </pc:picChg>
        <pc:picChg chg="add del mod">
          <ac:chgData name="Nate G" userId="31d57375f429c543" providerId="LiveId" clId="{AAA650C8-2F05-4CD8-9640-2741043A9EA5}" dt="2022-05-02T23:56:15.650" v="3551" actId="478"/>
          <ac:picMkLst>
            <pc:docMk/>
            <pc:sldMk cId="1000354641" sldId="256"/>
            <ac:picMk id="8" creationId="{8626EDCA-E361-D99E-F724-8ED1079C0BED}"/>
          </ac:picMkLst>
        </pc:picChg>
        <pc:picChg chg="add del mod">
          <ac:chgData name="Nate G" userId="31d57375f429c543" providerId="LiveId" clId="{AAA650C8-2F05-4CD8-9640-2741043A9EA5}" dt="2022-05-03T21:26:39.372" v="4150" actId="478"/>
          <ac:picMkLst>
            <pc:docMk/>
            <pc:sldMk cId="1000354641" sldId="256"/>
            <ac:picMk id="8" creationId="{ED077707-6A60-A6FC-38F3-081212B51393}"/>
          </ac:picMkLst>
        </pc:picChg>
        <pc:picChg chg="add del mod">
          <ac:chgData name="Nate G" userId="31d57375f429c543" providerId="LiveId" clId="{AAA650C8-2F05-4CD8-9640-2741043A9EA5}" dt="2022-05-03T21:04:11.011" v="3763" actId="478"/>
          <ac:picMkLst>
            <pc:docMk/>
            <pc:sldMk cId="1000354641" sldId="256"/>
            <ac:picMk id="9" creationId="{8993376D-3561-45C6-767E-92B1768DC3A8}"/>
          </ac:picMkLst>
        </pc:picChg>
        <pc:picChg chg="add mod">
          <ac:chgData name="Nate G" userId="31d57375f429c543" providerId="LiveId" clId="{AAA650C8-2F05-4CD8-9640-2741043A9EA5}" dt="2022-05-03T21:28:45.908" v="4167" actId="1036"/>
          <ac:picMkLst>
            <pc:docMk/>
            <pc:sldMk cId="1000354641" sldId="256"/>
            <ac:picMk id="10" creationId="{E2448036-E9C3-4A33-1EAD-85EDA6C347A2}"/>
          </ac:picMkLst>
        </pc:picChg>
        <pc:picChg chg="add del mod">
          <ac:chgData name="Nate G" userId="31d57375f429c543" providerId="LiveId" clId="{AAA650C8-2F05-4CD8-9640-2741043A9EA5}" dt="2022-05-02T17:12:45.723" v="659" actId="478"/>
          <ac:picMkLst>
            <pc:docMk/>
            <pc:sldMk cId="1000354641" sldId="256"/>
            <ac:picMk id="11" creationId="{530F24E5-A71D-E58F-D367-E62C7891DD22}"/>
          </ac:picMkLst>
        </pc:picChg>
        <pc:picChg chg="add del mod">
          <ac:chgData name="Nate G" userId="31d57375f429c543" providerId="LiveId" clId="{AAA650C8-2F05-4CD8-9640-2741043A9EA5}" dt="2022-05-02T17:18:48.024" v="665" actId="478"/>
          <ac:picMkLst>
            <pc:docMk/>
            <pc:sldMk cId="1000354641" sldId="256"/>
            <ac:picMk id="15" creationId="{7684BFFB-5FA9-7E69-982F-B75D3883E658}"/>
          </ac:picMkLst>
        </pc:picChg>
        <pc:picChg chg="add del mod">
          <ac:chgData name="Nate G" userId="31d57375f429c543" providerId="LiveId" clId="{AAA650C8-2F05-4CD8-9640-2741043A9EA5}" dt="2022-05-02T17:24:40.727" v="682" actId="478"/>
          <ac:picMkLst>
            <pc:docMk/>
            <pc:sldMk cId="1000354641" sldId="256"/>
            <ac:picMk id="26" creationId="{42905660-5FDB-ED44-720C-12D1B21E6982}"/>
          </ac:picMkLst>
        </pc:picChg>
        <pc:picChg chg="add del mod">
          <ac:chgData name="Nate G" userId="31d57375f429c543" providerId="LiveId" clId="{AAA650C8-2F05-4CD8-9640-2741043A9EA5}" dt="2022-05-03T21:25:15.362" v="4149" actId="478"/>
          <ac:picMkLst>
            <pc:docMk/>
            <pc:sldMk cId="1000354641" sldId="256"/>
            <ac:picMk id="34" creationId="{EB9AE078-7F61-A2C8-E5BA-72E494A610A1}"/>
          </ac:picMkLst>
        </pc:picChg>
        <pc:picChg chg="mod">
          <ac:chgData name="Nate G" userId="31d57375f429c543" providerId="LiveId" clId="{AAA650C8-2F05-4CD8-9640-2741043A9EA5}" dt="2022-05-03T21:07:02.558" v="3941" actId="1036"/>
          <ac:picMkLst>
            <pc:docMk/>
            <pc:sldMk cId="1000354641" sldId="256"/>
            <ac:picMk id="1026" creationId="{9E1E7EB1-178B-45A0-B041-0F74047A81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708D8-88B1-4849-9ED0-38E23EC1E37C}" type="datetimeFigureOut">
              <a:rPr lang="en-US" smtClean="0"/>
              <a:t>5/3/2022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52C641-2F8F-E642-B486-8F194B01BDE0}" type="slidenum">
              <a:rPr lang="en-US" smtClean="0"/>
              <a:t>‹#›</a:t>
            </a:fld>
            <a:endParaRPr lang="en-US"/>
          </a:p>
        </p:txBody>
      </p:sp>
    </p:spTree>
    <p:extLst>
      <p:ext uri="{BB962C8B-B14F-4D97-AF65-F5344CB8AC3E}">
        <p14:creationId xmlns:p14="http://schemas.microsoft.com/office/powerpoint/2010/main" val="11745619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52C641-2F8F-E642-B486-8F194B01BDE0}" type="slidenum">
              <a:rPr lang="en-US" smtClean="0"/>
              <a:t>1</a:t>
            </a:fld>
            <a:endParaRPr lang="en-US"/>
          </a:p>
        </p:txBody>
      </p:sp>
    </p:spTree>
    <p:extLst>
      <p:ext uri="{BB962C8B-B14F-4D97-AF65-F5344CB8AC3E}">
        <p14:creationId xmlns:p14="http://schemas.microsoft.com/office/powerpoint/2010/main" val="155911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875105-F433-42E0-AD45-0B313962408F}"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8135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17731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81947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5657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75105-F433-42E0-AD45-0B313962408F}"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7516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875105-F433-42E0-AD45-0B313962408F}"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28805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875105-F433-42E0-AD45-0B313962408F}" type="datetimeFigureOut">
              <a:rPr lang="en-US" smtClean="0"/>
              <a:pPr/>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233097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875105-F433-42E0-AD45-0B313962408F}" type="datetimeFigureOut">
              <a:rPr lang="en-US" smtClean="0"/>
              <a:pPr/>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9612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75105-F433-42E0-AD45-0B313962408F}" type="datetimeFigureOut">
              <a:rPr lang="en-US" smtClean="0"/>
              <a:pPr/>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5649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875105-F433-42E0-AD45-0B313962408F}"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32284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875105-F433-42E0-AD45-0B313962408F}"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64873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B875105-F433-42E0-AD45-0B313962408F}" type="datetimeFigureOut">
              <a:rPr lang="en-US" smtClean="0"/>
              <a:pPr/>
              <a:t>5/3/2022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57F7AF4-C005-4053-A74B-B9BF733C0011}" type="slidenum">
              <a:rPr lang="en-US" smtClean="0"/>
              <a:pPr/>
              <a:t>‹#›</a:t>
            </a:fld>
            <a:endParaRPr lang="en-US"/>
          </a:p>
        </p:txBody>
      </p:sp>
    </p:spTree>
    <p:extLst>
      <p:ext uri="{BB962C8B-B14F-4D97-AF65-F5344CB8AC3E}">
        <p14:creationId xmlns:p14="http://schemas.microsoft.com/office/powerpoint/2010/main" val="781576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dc.gov/mmwr/volumes/69/su/pdfs/su6901-H.pdf" TargetMode="Externa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indianaiproduction.com/seaborn-heatmap/"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geeksforgeeks.org/how-to-plot-bar-graph-in-python-using-csv-file/" TargetMode="External"/><Relationship Id="rId5" Type="http://schemas.openxmlformats.org/officeDocument/2006/relationships/image" Target="../media/image3.png"/><Relationship Id="rId10" Type="http://schemas.openxmlformats.org/officeDocument/2006/relationships/hyperlink" Target="https://www.geeksforgeeks.org/python-read-csv-columns-into-list/" TargetMode="External"/><Relationship Id="rId4" Type="http://schemas.openxmlformats.org/officeDocument/2006/relationships/image" Target="../media/image2.png"/><Relationship Id="rId9" Type="http://schemas.openxmlformats.org/officeDocument/2006/relationships/hyperlink" Target="https://www.w3schools.com/python/matplotlib_pie_charts.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3576078" y="486556"/>
            <a:ext cx="19583400" cy="2800767"/>
          </a:xfrm>
          <a:prstGeom prst="rect">
            <a:avLst/>
          </a:prstGeom>
          <a:solidFill>
            <a:schemeClr val="tx2">
              <a:lumMod val="50000"/>
            </a:schemeClr>
          </a:solidFill>
        </p:spPr>
        <p:txBody>
          <a:bodyPr wrap="square" rtlCol="0">
            <a:spAutoFit/>
          </a:bodyPr>
          <a:lstStyle/>
          <a:p>
            <a:pPr algn="ctr"/>
            <a:r>
              <a:rPr lang="en-US" sz="8800" dirty="0"/>
              <a:t> </a:t>
            </a:r>
            <a:r>
              <a:rPr lang="en-US" sz="8800" b="1" dirty="0">
                <a:solidFill>
                  <a:schemeClr val="accent3"/>
                </a:solidFill>
                <a:latin typeface="Bahnschrift SemiBold" panose="020B0502040204020203" pitchFamily="34" charset="0"/>
              </a:rPr>
              <a:t>Relationship Between Alcohol Use and Physical Altercations                                 </a:t>
            </a:r>
          </a:p>
        </p:txBody>
      </p:sp>
      <p:grpSp>
        <p:nvGrpSpPr>
          <p:cNvPr id="63" name="Group 62"/>
          <p:cNvGrpSpPr/>
          <p:nvPr/>
        </p:nvGrpSpPr>
        <p:grpSpPr>
          <a:xfrm>
            <a:off x="-304800" y="5699055"/>
            <a:ext cx="13496193" cy="8163101"/>
            <a:chOff x="-66675" y="17005527"/>
            <a:chExt cx="13496193" cy="3977232"/>
          </a:xfrm>
        </p:grpSpPr>
        <p:sp>
          <p:nvSpPr>
            <p:cNvPr id="64" name="TextBox 63"/>
            <p:cNvSpPr txBox="1"/>
            <p:nvPr/>
          </p:nvSpPr>
          <p:spPr>
            <a:xfrm>
              <a:off x="-66675" y="17005527"/>
              <a:ext cx="12801600" cy="314906"/>
            </a:xfrm>
            <a:prstGeom prst="rect">
              <a:avLst/>
            </a:prstGeom>
            <a:noFill/>
          </p:spPr>
          <p:txBody>
            <a:bodyPr wrap="square" rtlCol="0">
              <a:spAutoFit/>
            </a:bodyPr>
            <a:lstStyle/>
            <a:p>
              <a:pPr algn="ctr"/>
              <a:r>
                <a:rPr lang="en-US" sz="3600" b="1" dirty="0">
                  <a:solidFill>
                    <a:schemeClr val="accent1">
                      <a:lumMod val="75000"/>
                    </a:schemeClr>
                  </a:solidFill>
                  <a:latin typeface="Amasis MT Pro Black" panose="020B0604020202020204" pitchFamily="18" charset="0"/>
                </a:rPr>
                <a:t>Background</a:t>
              </a:r>
            </a:p>
          </p:txBody>
        </p:sp>
        <p:sp>
          <p:nvSpPr>
            <p:cNvPr id="65" name="TextBox 64"/>
            <p:cNvSpPr txBox="1"/>
            <p:nvPr/>
          </p:nvSpPr>
          <p:spPr>
            <a:xfrm>
              <a:off x="627918" y="17368841"/>
              <a:ext cx="12801600" cy="3613918"/>
            </a:xfrm>
            <a:prstGeom prst="rect">
              <a:avLst/>
            </a:prstGeom>
            <a:noFill/>
          </p:spPr>
          <p:txBody>
            <a:bodyPr wrap="square" rtlCol="0">
              <a:spAutoFit/>
            </a:bodyPr>
            <a:lstStyle/>
            <a:p>
              <a:pPr algn="just"/>
              <a:r>
                <a:rPr lang="en-US" sz="3200" b="1" u="sng" dirty="0">
                  <a:solidFill>
                    <a:schemeClr val="accent2"/>
                  </a:solidFill>
                  <a:latin typeface="Bahnschrift SemiBold" panose="020B0502040204020203" pitchFamily="34" charset="0"/>
                  <a:cs typeface="Times New Roman" pitchFamily="18" charset="0"/>
                </a:rPr>
                <a:t>YRBSS</a:t>
              </a:r>
            </a:p>
            <a:p>
              <a:pPr algn="just"/>
              <a:r>
                <a:rPr lang="en-US" sz="3200" b="1" dirty="0">
                  <a:solidFill>
                    <a:prstClr val="black"/>
                  </a:solidFill>
                  <a:latin typeface="Bahnschrift SemiBold" panose="020B0502040204020203" pitchFamily="34" charset="0"/>
                  <a:cs typeface="Times New Roman" pitchFamily="18" charset="0"/>
                </a:rPr>
                <a:t>The Youth Risk Behavior Surveillance System or YRBSS surveys children and young adults on a variety of health and risk related topics and collects the data to monitor these problems. </a:t>
              </a:r>
            </a:p>
            <a:p>
              <a:pPr algn="just"/>
              <a:endParaRPr lang="en-US" sz="3200" b="1" u="sng" dirty="0">
                <a:latin typeface="Bahnschrift SemiBold" panose="020B0502040204020203" pitchFamily="34" charset="0"/>
                <a:cs typeface="Times New Roman" pitchFamily="18" charset="0"/>
              </a:endParaRPr>
            </a:p>
            <a:p>
              <a:pPr algn="just"/>
              <a:r>
                <a:rPr lang="en-US" sz="3200" b="1" u="sng" dirty="0">
                  <a:solidFill>
                    <a:schemeClr val="accent2"/>
                  </a:solidFill>
                  <a:latin typeface="Bahnschrift SemiBold" panose="020B0502040204020203" pitchFamily="34" charset="0"/>
                  <a:cs typeface="Times New Roman" pitchFamily="18" charset="0"/>
                </a:rPr>
                <a:t>2019 YRBS </a:t>
              </a:r>
            </a:p>
            <a:p>
              <a:pPr algn="just"/>
              <a:r>
                <a:rPr lang="en-US" sz="3200" dirty="0">
                  <a:solidFill>
                    <a:prstClr val="black"/>
                  </a:solidFill>
                  <a:latin typeface="Bahnschrift SemiBold" panose="020B0502040204020203" pitchFamily="34" charset="0"/>
                  <a:cs typeface="Times New Roman" pitchFamily="18" charset="0"/>
                </a:rPr>
                <a:t>The 2019 YRBS was a survey conducted by the CDC in 2019. A total of 13,677 questioners were collected from across the country. A graph that visualizes the number of responses by grade can be seen below.  </a:t>
              </a:r>
            </a:p>
            <a:p>
              <a:pPr algn="just"/>
              <a:endParaRPr lang="en-US" sz="3200" b="1" dirty="0">
                <a:solidFill>
                  <a:prstClr val="black"/>
                </a:solidFill>
                <a:latin typeface="Bahnschrift SemiBold" panose="020B0502040204020203" pitchFamily="34" charset="0"/>
                <a:cs typeface="Times New Roman" pitchFamily="18" charset="0"/>
              </a:endParaRPr>
            </a:p>
            <a:p>
              <a:pPr algn="just"/>
              <a:r>
                <a:rPr lang="en-US" sz="3200" b="1" u="sng" dirty="0">
                  <a:solidFill>
                    <a:schemeClr val="accent2"/>
                  </a:solidFill>
                  <a:latin typeface="Bahnschrift SemiBold" panose="020B0502040204020203" pitchFamily="34" charset="0"/>
                  <a:cs typeface="Times New Roman" pitchFamily="18" charset="0"/>
                </a:rPr>
                <a:t>Our Project</a:t>
              </a:r>
            </a:p>
            <a:p>
              <a:pPr algn="just"/>
              <a:r>
                <a:rPr lang="en-US" sz="3200" dirty="0">
                  <a:solidFill>
                    <a:prstClr val="black"/>
                  </a:solidFill>
                  <a:latin typeface="Bahnschrift SemiBold" panose="020B0502040204020203" pitchFamily="34" charset="0"/>
                  <a:cs typeface="Times New Roman" pitchFamily="18" charset="0"/>
                </a:rPr>
                <a:t>In this project, we examine the relationship between Alcohol use and physical altercations for high school students through a variety of different variables such as age, race, sex, grade, weight, and height. </a:t>
              </a:r>
            </a:p>
            <a:p>
              <a:pPr algn="just"/>
              <a:endParaRPr lang="en-US" sz="2800" dirty="0">
                <a:solidFill>
                  <a:prstClr val="black"/>
                </a:solidFill>
                <a:cs typeface="Times New Roman" pitchFamily="18" charset="0"/>
              </a:endParaRPr>
            </a:p>
          </p:txBody>
        </p:sp>
      </p:grpSp>
      <p:sp>
        <p:nvSpPr>
          <p:cNvPr id="14" name="TextBox 13"/>
          <p:cNvSpPr txBox="1"/>
          <p:nvPr/>
        </p:nvSpPr>
        <p:spPr>
          <a:xfrm>
            <a:off x="1425633" y="3505200"/>
            <a:ext cx="43891200" cy="1508105"/>
          </a:xfrm>
          <a:prstGeom prst="rect">
            <a:avLst/>
          </a:prstGeom>
          <a:noFill/>
        </p:spPr>
        <p:txBody>
          <a:bodyPr wrap="square" rtlCol="0">
            <a:spAutoFit/>
          </a:bodyPr>
          <a:lstStyle/>
          <a:p>
            <a:pPr algn="ctr"/>
            <a:r>
              <a:rPr lang="en-US" sz="4800" b="1" dirty="0">
                <a:solidFill>
                  <a:schemeClr val="accent5">
                    <a:lumMod val="75000"/>
                  </a:schemeClr>
                </a:solidFill>
                <a:latin typeface="Amasis MT Pro Black" panose="02040A04050005020304" pitchFamily="18" charset="0"/>
              </a:rPr>
              <a:t>Authors: Matthew Knight and Nathaniel Gosdin</a:t>
            </a:r>
          </a:p>
          <a:p>
            <a:pPr algn="ctr"/>
            <a:r>
              <a:rPr lang="en-US" sz="4400" dirty="0">
                <a:latin typeface="Bahnschrift SemiBold" panose="020B0502040204020203" pitchFamily="34" charset="0"/>
              </a:rPr>
              <a:t>University of South Carolina Beaufort, Department of Computer Science</a:t>
            </a:r>
          </a:p>
        </p:txBody>
      </p:sp>
      <p:pic>
        <p:nvPicPr>
          <p:cNvPr id="44" name="Picture 43" descr="USCB_Linear_Garnet_RG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153293" cy="5181600"/>
          </a:xfrm>
          <a:prstGeom prst="rect">
            <a:avLst/>
          </a:prstGeom>
        </p:spPr>
      </p:pic>
      <p:sp>
        <p:nvSpPr>
          <p:cNvPr id="102" name="TextBox 101">
            <a:extLst>
              <a:ext uri="{FF2B5EF4-FFF2-40B4-BE49-F238E27FC236}">
                <a16:creationId xmlns:a16="http://schemas.microsoft.com/office/drawing/2014/main" id="{E4FDAB61-3534-4E82-AD99-55018DB786AA}"/>
              </a:ext>
            </a:extLst>
          </p:cNvPr>
          <p:cNvSpPr txBox="1"/>
          <p:nvPr/>
        </p:nvSpPr>
        <p:spPr>
          <a:xfrm>
            <a:off x="33451800" y="1065074"/>
            <a:ext cx="8868793" cy="1754326"/>
          </a:xfrm>
          <a:prstGeom prst="rect">
            <a:avLst/>
          </a:prstGeom>
          <a:noFill/>
        </p:spPr>
        <p:txBody>
          <a:bodyPr wrap="square" rtlCol="0">
            <a:spAutoFit/>
          </a:bodyPr>
          <a:lstStyle/>
          <a:p>
            <a:pPr algn="ctr"/>
            <a:r>
              <a:rPr lang="en-US" sz="5400" dirty="0"/>
              <a:t> </a:t>
            </a:r>
            <a:r>
              <a:rPr lang="en-US" sz="5400" b="1" dirty="0">
                <a:latin typeface="Amasis MT Pro Black" panose="02040A04050005020304" pitchFamily="18" charset="0"/>
              </a:rPr>
              <a:t>CSCI / ISAT B104</a:t>
            </a:r>
          </a:p>
          <a:p>
            <a:pPr algn="ctr"/>
            <a:r>
              <a:rPr lang="en-US" sz="5400" b="1" dirty="0">
                <a:latin typeface="Amasis MT Pro Black" panose="02040A04050005020304" pitchFamily="18" charset="0"/>
              </a:rPr>
              <a:t>Spring 2022                                 </a:t>
            </a:r>
          </a:p>
        </p:txBody>
      </p:sp>
      <p:pic>
        <p:nvPicPr>
          <p:cNvPr id="1026" name="Picture 2">
            <a:extLst>
              <a:ext uri="{FF2B5EF4-FFF2-40B4-BE49-F238E27FC236}">
                <a16:creationId xmlns:a16="http://schemas.microsoft.com/office/drawing/2014/main" id="{9E1E7EB1-178B-45A0-B041-0F74047A8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5805688" y="21509727"/>
            <a:ext cx="14674312" cy="1087527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9B07A3-7B3C-43A7-B7FB-DEA3E71F69DB}"/>
              </a:ext>
            </a:extLst>
          </p:cNvPr>
          <p:cNvSpPr txBox="1"/>
          <p:nvPr/>
        </p:nvSpPr>
        <p:spPr>
          <a:xfrm>
            <a:off x="21784518" y="20519648"/>
            <a:ext cx="6019800" cy="923330"/>
          </a:xfrm>
          <a:prstGeom prst="rect">
            <a:avLst/>
          </a:prstGeom>
          <a:noFill/>
        </p:spPr>
        <p:txBody>
          <a:bodyPr wrap="square" rtlCol="0">
            <a:spAutoFit/>
          </a:bodyPr>
          <a:lstStyle/>
          <a:p>
            <a:r>
              <a:rPr lang="en-US" sz="5400" b="1" dirty="0">
                <a:latin typeface="Amasis MT Pro Black" panose="02040A04050005020304" pitchFamily="18" charset="0"/>
              </a:rPr>
              <a:t>Results</a:t>
            </a:r>
          </a:p>
        </p:txBody>
      </p:sp>
      <p:sp>
        <p:nvSpPr>
          <p:cNvPr id="12" name="TextBox 11">
            <a:extLst>
              <a:ext uri="{FF2B5EF4-FFF2-40B4-BE49-F238E27FC236}">
                <a16:creationId xmlns:a16="http://schemas.microsoft.com/office/drawing/2014/main" id="{DA3CC08A-467F-CF45-B8A4-7D57551B3817}"/>
              </a:ext>
            </a:extLst>
          </p:cNvPr>
          <p:cNvSpPr txBox="1"/>
          <p:nvPr/>
        </p:nvSpPr>
        <p:spPr>
          <a:xfrm>
            <a:off x="33201186" y="2895600"/>
            <a:ext cx="9500101" cy="3477875"/>
          </a:xfrm>
          <a:prstGeom prst="rect">
            <a:avLst/>
          </a:prstGeom>
          <a:noFill/>
        </p:spPr>
        <p:txBody>
          <a:bodyPr wrap="square" rtlCol="0">
            <a:spAutoFit/>
          </a:bodyPr>
          <a:lstStyle/>
          <a:p>
            <a:pPr algn="just"/>
            <a:endParaRPr lang="en-US" sz="3200" b="1" u="sng" dirty="0">
              <a:latin typeface="Bahnschrift SemiBold" panose="020B0502040204020203" pitchFamily="34" charset="0"/>
              <a:cs typeface="Times New Roman" pitchFamily="18" charset="0"/>
            </a:endParaRPr>
          </a:p>
          <a:p>
            <a:pPr algn="just"/>
            <a:endParaRPr lang="en-US" sz="3200" b="1" u="sng" dirty="0">
              <a:latin typeface="Bahnschrift SemiBold" panose="020B0502040204020203" pitchFamily="34" charset="0"/>
              <a:cs typeface="Times New Roman" pitchFamily="18" charset="0"/>
            </a:endParaRPr>
          </a:p>
          <a:p>
            <a:pPr algn="just"/>
            <a:endParaRPr lang="en-US" sz="3200" b="1" u="sng" dirty="0">
              <a:latin typeface="Bahnschrift SemiBold" panose="020B0502040204020203" pitchFamily="34" charset="0"/>
              <a:cs typeface="Times New Roman" pitchFamily="18" charset="0"/>
            </a:endParaRPr>
          </a:p>
          <a:p>
            <a:pPr algn="just"/>
            <a:endParaRPr lang="en-US" sz="3200" b="1" u="sng" dirty="0">
              <a:solidFill>
                <a:srgbClr val="002060"/>
              </a:solidFill>
              <a:latin typeface="Bahnschrift SemiBold" panose="020B0502040204020203" pitchFamily="34" charset="0"/>
              <a:cs typeface="Times New Roman" pitchFamily="18" charset="0"/>
            </a:endParaRPr>
          </a:p>
          <a:p>
            <a:pPr algn="ctr"/>
            <a:r>
              <a:rPr lang="en-US" sz="3200" b="1" u="sng" dirty="0">
                <a:solidFill>
                  <a:srgbClr val="002060"/>
                </a:solidFill>
                <a:latin typeface="Bahnschrift SemiBold" panose="020B0502040204020203" pitchFamily="34" charset="0"/>
                <a:cs typeface="Times New Roman" pitchFamily="18" charset="0"/>
              </a:rPr>
              <a:t>Ratio of students that have or have not consumed Alcohol before.  </a:t>
            </a:r>
          </a:p>
          <a:p>
            <a:pPr algn="just"/>
            <a:endParaRPr lang="en-US" sz="2800" dirty="0">
              <a:solidFill>
                <a:prstClr val="black"/>
              </a:solidFill>
              <a:cs typeface="Times New Roman" pitchFamily="18" charset="0"/>
            </a:endParaRPr>
          </a:p>
        </p:txBody>
      </p:sp>
      <p:pic>
        <p:nvPicPr>
          <p:cNvPr id="3" name="Picture 2">
            <a:extLst>
              <a:ext uri="{FF2B5EF4-FFF2-40B4-BE49-F238E27FC236}">
                <a16:creationId xmlns:a16="http://schemas.microsoft.com/office/drawing/2014/main" id="{852304D4-D054-332C-B7B0-D79BB769119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4052607" y="6288079"/>
            <a:ext cx="7634600" cy="69707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a:extLst>
              <a:ext uri="{FF2B5EF4-FFF2-40B4-BE49-F238E27FC236}">
                <a16:creationId xmlns:a16="http://schemas.microsoft.com/office/drawing/2014/main" id="{507327DE-D711-7968-A452-4459F3E40B7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539499" y="24765000"/>
            <a:ext cx="9500101" cy="75154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7" name="TextBox 16">
            <a:extLst>
              <a:ext uri="{FF2B5EF4-FFF2-40B4-BE49-F238E27FC236}">
                <a16:creationId xmlns:a16="http://schemas.microsoft.com/office/drawing/2014/main" id="{C2FEA835-46BD-F99D-47E5-60569D817E46}"/>
              </a:ext>
            </a:extLst>
          </p:cNvPr>
          <p:cNvSpPr txBox="1"/>
          <p:nvPr/>
        </p:nvSpPr>
        <p:spPr>
          <a:xfrm>
            <a:off x="2387099" y="21515725"/>
            <a:ext cx="9500101" cy="3477875"/>
          </a:xfrm>
          <a:prstGeom prst="rect">
            <a:avLst/>
          </a:prstGeom>
          <a:noFill/>
        </p:spPr>
        <p:txBody>
          <a:bodyPr wrap="square" rtlCol="0">
            <a:spAutoFit/>
          </a:bodyPr>
          <a:lstStyle/>
          <a:p>
            <a:pPr algn="just"/>
            <a:endParaRPr lang="en-US" sz="3200" b="1" u="sng" dirty="0">
              <a:latin typeface="Bahnschrift SemiBold" panose="020B0502040204020203" pitchFamily="34" charset="0"/>
              <a:cs typeface="Times New Roman" pitchFamily="18" charset="0"/>
            </a:endParaRPr>
          </a:p>
          <a:p>
            <a:pPr algn="just"/>
            <a:endParaRPr lang="en-US" sz="3200" b="1" u="sng" dirty="0">
              <a:latin typeface="Bahnschrift SemiBold" panose="020B0502040204020203" pitchFamily="34" charset="0"/>
              <a:cs typeface="Times New Roman" pitchFamily="18" charset="0"/>
            </a:endParaRPr>
          </a:p>
          <a:p>
            <a:pPr algn="just"/>
            <a:endParaRPr lang="en-US" sz="3200" b="1" u="sng" dirty="0">
              <a:latin typeface="Bahnschrift SemiBold" panose="020B0502040204020203" pitchFamily="34" charset="0"/>
              <a:cs typeface="Times New Roman" pitchFamily="18" charset="0"/>
            </a:endParaRPr>
          </a:p>
          <a:p>
            <a:pPr algn="just"/>
            <a:endParaRPr lang="en-US" sz="3200" b="1" u="sng" dirty="0">
              <a:latin typeface="Bahnschrift SemiBold" panose="020B0502040204020203" pitchFamily="34" charset="0"/>
              <a:cs typeface="Times New Roman" pitchFamily="18" charset="0"/>
            </a:endParaRPr>
          </a:p>
          <a:p>
            <a:pPr algn="ctr"/>
            <a:r>
              <a:rPr lang="en-US" sz="3200" b="1" u="sng" dirty="0">
                <a:solidFill>
                  <a:srgbClr val="002060"/>
                </a:solidFill>
                <a:latin typeface="Bahnschrift SemiBold" panose="020B0502040204020203" pitchFamily="34" charset="0"/>
                <a:cs typeface="Times New Roman" pitchFamily="18" charset="0"/>
              </a:rPr>
              <a:t>Ratio of students that have or have not had a physical fight before. </a:t>
            </a:r>
          </a:p>
          <a:p>
            <a:pPr algn="just"/>
            <a:endParaRPr lang="en-US" sz="2800" dirty="0">
              <a:solidFill>
                <a:prstClr val="black"/>
              </a:solidFill>
              <a:cs typeface="Times New Roman" pitchFamily="18" charset="0"/>
            </a:endParaRPr>
          </a:p>
        </p:txBody>
      </p:sp>
      <p:sp>
        <p:nvSpPr>
          <p:cNvPr id="18" name="TextBox 17">
            <a:extLst>
              <a:ext uri="{FF2B5EF4-FFF2-40B4-BE49-F238E27FC236}">
                <a16:creationId xmlns:a16="http://schemas.microsoft.com/office/drawing/2014/main" id="{B082A54D-6F0E-3F58-948C-28778240D073}"/>
              </a:ext>
            </a:extLst>
          </p:cNvPr>
          <p:cNvSpPr txBox="1"/>
          <p:nvPr/>
        </p:nvSpPr>
        <p:spPr>
          <a:xfrm>
            <a:off x="16970433" y="10896600"/>
            <a:ext cx="12801600" cy="646331"/>
          </a:xfrm>
          <a:prstGeom prst="rect">
            <a:avLst/>
          </a:prstGeom>
          <a:noFill/>
        </p:spPr>
        <p:txBody>
          <a:bodyPr wrap="square" rtlCol="0">
            <a:spAutoFit/>
          </a:bodyPr>
          <a:lstStyle/>
          <a:p>
            <a:pPr algn="ctr"/>
            <a:r>
              <a:rPr lang="en-US" sz="3600" b="1" dirty="0">
                <a:solidFill>
                  <a:schemeClr val="accent1">
                    <a:lumMod val="75000"/>
                  </a:schemeClr>
                </a:solidFill>
                <a:latin typeface="Amasis MT Pro Black" panose="020B0604020202020204" pitchFamily="18" charset="0"/>
              </a:rPr>
              <a:t>Data Retrieval and Winnowing</a:t>
            </a:r>
          </a:p>
        </p:txBody>
      </p:sp>
      <p:sp>
        <p:nvSpPr>
          <p:cNvPr id="19" name="TextBox 18">
            <a:extLst>
              <a:ext uri="{FF2B5EF4-FFF2-40B4-BE49-F238E27FC236}">
                <a16:creationId xmlns:a16="http://schemas.microsoft.com/office/drawing/2014/main" id="{C05E0DB3-1F46-89F5-43B1-8523F3170AD5}"/>
              </a:ext>
            </a:extLst>
          </p:cNvPr>
          <p:cNvSpPr txBox="1"/>
          <p:nvPr/>
        </p:nvSpPr>
        <p:spPr>
          <a:xfrm>
            <a:off x="16970433" y="5257800"/>
            <a:ext cx="12801600" cy="769441"/>
          </a:xfrm>
          <a:prstGeom prst="rect">
            <a:avLst/>
          </a:prstGeom>
          <a:noFill/>
        </p:spPr>
        <p:txBody>
          <a:bodyPr wrap="square" rtlCol="0">
            <a:spAutoFit/>
          </a:bodyPr>
          <a:lstStyle/>
          <a:p>
            <a:pPr algn="ctr"/>
            <a:r>
              <a:rPr lang="en-US" sz="4400" b="1" dirty="0">
                <a:solidFill>
                  <a:schemeClr val="accent1">
                    <a:lumMod val="75000"/>
                  </a:schemeClr>
                </a:solidFill>
                <a:latin typeface="Amasis MT Pro Black" panose="020B0604020202020204" pitchFamily="18" charset="0"/>
              </a:rPr>
              <a:t>Our Project </a:t>
            </a:r>
          </a:p>
        </p:txBody>
      </p:sp>
      <p:sp>
        <p:nvSpPr>
          <p:cNvPr id="20" name="TextBox 19">
            <a:extLst>
              <a:ext uri="{FF2B5EF4-FFF2-40B4-BE49-F238E27FC236}">
                <a16:creationId xmlns:a16="http://schemas.microsoft.com/office/drawing/2014/main" id="{815286C8-09EA-D56C-06EB-3955B3FF3EF3}"/>
              </a:ext>
            </a:extLst>
          </p:cNvPr>
          <p:cNvSpPr txBox="1"/>
          <p:nvPr/>
        </p:nvSpPr>
        <p:spPr>
          <a:xfrm>
            <a:off x="17221200" y="6138746"/>
            <a:ext cx="12801600" cy="2062103"/>
          </a:xfrm>
          <a:prstGeom prst="rect">
            <a:avLst/>
          </a:prstGeom>
          <a:noFill/>
        </p:spPr>
        <p:txBody>
          <a:bodyPr wrap="square" rtlCol="0">
            <a:spAutoFit/>
          </a:bodyPr>
          <a:lstStyle/>
          <a:p>
            <a:pPr algn="just"/>
            <a:r>
              <a:rPr lang="en-US" sz="3200" b="1" dirty="0">
                <a:solidFill>
                  <a:prstClr val="black"/>
                </a:solidFill>
                <a:latin typeface="Bahnschrift SemiBold" panose="020B0502040204020203" pitchFamily="34" charset="0"/>
                <a:cs typeface="Times New Roman" pitchFamily="18" charset="0"/>
              </a:rPr>
              <a:t>When we examined the correlation between Alcohol use and physical altercations in high school students, we did so to see if we could identify a relationship between the two. We hypothesized 2 separate outcomes.</a:t>
            </a:r>
            <a:endParaRPr lang="en-US" sz="2800" dirty="0">
              <a:solidFill>
                <a:prstClr val="black"/>
              </a:solidFill>
              <a:cs typeface="Times New Roman" pitchFamily="18" charset="0"/>
            </a:endParaRPr>
          </a:p>
        </p:txBody>
      </p:sp>
      <p:sp>
        <p:nvSpPr>
          <p:cNvPr id="21" name="TextBox 20">
            <a:extLst>
              <a:ext uri="{FF2B5EF4-FFF2-40B4-BE49-F238E27FC236}">
                <a16:creationId xmlns:a16="http://schemas.microsoft.com/office/drawing/2014/main" id="{414FFB09-CFF4-BAAA-A8B2-B085C81EA1ED}"/>
              </a:ext>
            </a:extLst>
          </p:cNvPr>
          <p:cNvSpPr txBox="1"/>
          <p:nvPr/>
        </p:nvSpPr>
        <p:spPr>
          <a:xfrm>
            <a:off x="17221200" y="8481844"/>
            <a:ext cx="12801600" cy="954107"/>
          </a:xfrm>
          <a:prstGeom prst="rect">
            <a:avLst/>
          </a:prstGeom>
          <a:noFill/>
        </p:spPr>
        <p:txBody>
          <a:bodyPr wrap="square" rtlCol="0">
            <a:spAutoFit/>
          </a:bodyPr>
          <a:lstStyle/>
          <a:p>
            <a:pPr algn="just"/>
            <a:r>
              <a:rPr lang="en-US" sz="2800" b="1" i="1" dirty="0">
                <a:solidFill>
                  <a:schemeClr val="accent2"/>
                </a:solidFill>
                <a:latin typeface="Bahnschrift SemiBold" panose="020B0502040204020203" pitchFamily="34" charset="0"/>
                <a:cs typeface="Times New Roman" pitchFamily="18" charset="0"/>
              </a:rPr>
              <a:t>Hypothesis 1 : </a:t>
            </a:r>
            <a:r>
              <a:rPr lang="en-US" sz="2800" b="1" i="1" dirty="0">
                <a:solidFill>
                  <a:prstClr val="black"/>
                </a:solidFill>
                <a:latin typeface="Bahnschrift SemiBold" panose="020B0502040204020203" pitchFamily="34" charset="0"/>
                <a:cs typeface="Times New Roman" pitchFamily="18" charset="0"/>
              </a:rPr>
              <a:t>There </a:t>
            </a:r>
            <a:r>
              <a:rPr lang="en-US" sz="2800" b="1" i="1" dirty="0">
                <a:solidFill>
                  <a:schemeClr val="accent2"/>
                </a:solidFill>
                <a:latin typeface="Bahnschrift SemiBold" panose="020B0502040204020203" pitchFamily="34" charset="0"/>
                <a:cs typeface="Times New Roman" pitchFamily="18" charset="0"/>
              </a:rPr>
              <a:t>is</a:t>
            </a:r>
            <a:r>
              <a:rPr lang="en-US" sz="2800" b="1" i="1" dirty="0">
                <a:solidFill>
                  <a:prstClr val="black"/>
                </a:solidFill>
                <a:latin typeface="Bahnschrift SemiBold" panose="020B0502040204020203" pitchFamily="34" charset="0"/>
                <a:cs typeface="Times New Roman" pitchFamily="18" charset="0"/>
              </a:rPr>
              <a:t> a relationship between Alcohol consumption and physical altercations.</a:t>
            </a:r>
            <a:endParaRPr lang="en-US" sz="2400" i="1" dirty="0">
              <a:solidFill>
                <a:prstClr val="black"/>
              </a:solidFill>
              <a:cs typeface="Times New Roman" pitchFamily="18" charset="0"/>
            </a:endParaRPr>
          </a:p>
        </p:txBody>
      </p:sp>
      <p:sp>
        <p:nvSpPr>
          <p:cNvPr id="22" name="TextBox 21">
            <a:extLst>
              <a:ext uri="{FF2B5EF4-FFF2-40B4-BE49-F238E27FC236}">
                <a16:creationId xmlns:a16="http://schemas.microsoft.com/office/drawing/2014/main" id="{92158C62-7B29-EA2D-D5A8-3907AF42DBA0}"/>
              </a:ext>
            </a:extLst>
          </p:cNvPr>
          <p:cNvSpPr txBox="1"/>
          <p:nvPr/>
        </p:nvSpPr>
        <p:spPr>
          <a:xfrm>
            <a:off x="17249775" y="9659302"/>
            <a:ext cx="12801600" cy="954107"/>
          </a:xfrm>
          <a:prstGeom prst="rect">
            <a:avLst/>
          </a:prstGeom>
          <a:noFill/>
        </p:spPr>
        <p:txBody>
          <a:bodyPr wrap="square" rtlCol="0">
            <a:spAutoFit/>
          </a:bodyPr>
          <a:lstStyle/>
          <a:p>
            <a:pPr algn="just"/>
            <a:r>
              <a:rPr lang="en-US" sz="2800" b="1" i="1" dirty="0">
                <a:solidFill>
                  <a:schemeClr val="accent2"/>
                </a:solidFill>
                <a:latin typeface="Bahnschrift SemiBold" panose="020B0502040204020203" pitchFamily="34" charset="0"/>
                <a:cs typeface="Times New Roman" pitchFamily="18" charset="0"/>
              </a:rPr>
              <a:t>Hypothesis 2 : </a:t>
            </a:r>
            <a:r>
              <a:rPr lang="en-US" sz="2800" b="1" i="1" dirty="0">
                <a:solidFill>
                  <a:prstClr val="black"/>
                </a:solidFill>
                <a:latin typeface="Bahnschrift SemiBold" panose="020B0502040204020203" pitchFamily="34" charset="0"/>
                <a:cs typeface="Times New Roman" pitchFamily="18" charset="0"/>
              </a:rPr>
              <a:t>There is </a:t>
            </a:r>
            <a:r>
              <a:rPr lang="en-US" sz="2800" b="1" i="1">
                <a:solidFill>
                  <a:schemeClr val="accent2"/>
                </a:solidFill>
                <a:latin typeface="Bahnschrift SemiBold" panose="020B0502040204020203" pitchFamily="34" charset="0"/>
                <a:cs typeface="Times New Roman" pitchFamily="18" charset="0"/>
              </a:rPr>
              <a:t>no</a:t>
            </a:r>
            <a:r>
              <a:rPr lang="en-US" sz="2800" b="1" i="1">
                <a:solidFill>
                  <a:prstClr val="black"/>
                </a:solidFill>
                <a:latin typeface="Bahnschrift SemiBold" panose="020B0502040204020203" pitchFamily="34" charset="0"/>
                <a:cs typeface="Times New Roman" pitchFamily="18" charset="0"/>
              </a:rPr>
              <a:t> relationship between </a:t>
            </a:r>
            <a:r>
              <a:rPr lang="en-US" sz="2800" b="1" i="1" dirty="0">
                <a:solidFill>
                  <a:prstClr val="black"/>
                </a:solidFill>
                <a:latin typeface="Bahnschrift SemiBold" panose="020B0502040204020203" pitchFamily="34" charset="0"/>
                <a:cs typeface="Times New Roman" pitchFamily="18" charset="0"/>
              </a:rPr>
              <a:t>Alcohol consumption and physical altercations.</a:t>
            </a:r>
            <a:endParaRPr lang="en-US" sz="2400" i="1" dirty="0">
              <a:solidFill>
                <a:prstClr val="black"/>
              </a:solidFill>
              <a:cs typeface="Times New Roman" pitchFamily="18" charset="0"/>
            </a:endParaRPr>
          </a:p>
        </p:txBody>
      </p:sp>
      <p:sp>
        <p:nvSpPr>
          <p:cNvPr id="24" name="TextBox 23">
            <a:extLst>
              <a:ext uri="{FF2B5EF4-FFF2-40B4-BE49-F238E27FC236}">
                <a16:creationId xmlns:a16="http://schemas.microsoft.com/office/drawing/2014/main" id="{D2BA29C0-D64F-6F68-375C-AB866E50D369}"/>
              </a:ext>
            </a:extLst>
          </p:cNvPr>
          <p:cNvSpPr txBox="1"/>
          <p:nvPr/>
        </p:nvSpPr>
        <p:spPr>
          <a:xfrm>
            <a:off x="17249775" y="11658600"/>
            <a:ext cx="13450034" cy="2571403"/>
          </a:xfrm>
          <a:prstGeom prst="rect">
            <a:avLst/>
          </a:prstGeom>
          <a:noFill/>
        </p:spPr>
        <p:txBody>
          <a:bodyPr wrap="square" rtlCol="0">
            <a:spAutoFit/>
          </a:bodyPr>
          <a:lstStyle/>
          <a:p>
            <a:pPr algn="just"/>
            <a:r>
              <a:rPr lang="en-US" sz="3200" b="1" dirty="0">
                <a:solidFill>
                  <a:prstClr val="black"/>
                </a:solidFill>
                <a:latin typeface="Bahnschrift SemiBold" panose="020B0502040204020203" pitchFamily="34" charset="0"/>
                <a:cs typeface="Times New Roman" pitchFamily="18" charset="0"/>
              </a:rPr>
              <a:t>The first step we took in the data retrieval process was downloading the database file from the YRBS website and running it in Microsoft Access. The next step we took was to use an SQL Query to select the data we wanted to use. This included the demographic questions (Q 1-7) and the questions we chose for this project (Q17, Q41).</a:t>
            </a:r>
            <a:endParaRPr lang="en-US" sz="2800" dirty="0">
              <a:solidFill>
                <a:prstClr val="black"/>
              </a:solidFill>
              <a:cs typeface="Times New Roman" pitchFamily="18" charset="0"/>
            </a:endParaRPr>
          </a:p>
        </p:txBody>
      </p:sp>
      <p:sp>
        <p:nvSpPr>
          <p:cNvPr id="29" name="TextBox 28">
            <a:extLst>
              <a:ext uri="{FF2B5EF4-FFF2-40B4-BE49-F238E27FC236}">
                <a16:creationId xmlns:a16="http://schemas.microsoft.com/office/drawing/2014/main" id="{7F1E301A-F7D6-D0E2-F6E3-46E90596C968}"/>
              </a:ext>
            </a:extLst>
          </p:cNvPr>
          <p:cNvSpPr txBox="1"/>
          <p:nvPr/>
        </p:nvSpPr>
        <p:spPr>
          <a:xfrm>
            <a:off x="20154166" y="15335071"/>
            <a:ext cx="13450034" cy="1200329"/>
          </a:xfrm>
          <a:prstGeom prst="rect">
            <a:avLst/>
          </a:prstGeom>
          <a:noFill/>
        </p:spPr>
        <p:txBody>
          <a:bodyPr wrap="square" rtlCol="0">
            <a:spAutoFit/>
          </a:bodyPr>
          <a:lstStyle/>
          <a:p>
            <a:pPr algn="just"/>
            <a:r>
              <a:rPr lang="en-US" sz="3600" b="1" i="1" dirty="0">
                <a:solidFill>
                  <a:schemeClr val="tx2">
                    <a:lumMod val="75000"/>
                  </a:schemeClr>
                </a:solidFill>
                <a:latin typeface="Bahnschrift SemiBold" panose="020B0502040204020203" pitchFamily="34" charset="0"/>
                <a:cs typeface="Times New Roman" pitchFamily="18" charset="0"/>
              </a:rPr>
              <a:t>SELECT q1,q2,q3,q4,q5,q6,q7,q17,q41</a:t>
            </a:r>
          </a:p>
          <a:p>
            <a:pPr algn="just"/>
            <a:r>
              <a:rPr lang="en-US" sz="3600" b="1" i="1" dirty="0">
                <a:solidFill>
                  <a:schemeClr val="tx2">
                    <a:lumMod val="75000"/>
                  </a:schemeClr>
                </a:solidFill>
                <a:latin typeface="Bahnschrift SemiBold" panose="020B0502040204020203" pitchFamily="34" charset="0"/>
                <a:cs typeface="Times New Roman" pitchFamily="18" charset="0"/>
              </a:rPr>
              <a:t>FROM XXHq: </a:t>
            </a:r>
            <a:endParaRPr lang="en-US" sz="3200" i="1" dirty="0">
              <a:solidFill>
                <a:schemeClr val="tx2">
                  <a:lumMod val="75000"/>
                </a:schemeClr>
              </a:solidFill>
              <a:cs typeface="Times New Roman" pitchFamily="18" charset="0"/>
            </a:endParaRPr>
          </a:p>
        </p:txBody>
      </p:sp>
      <p:sp>
        <p:nvSpPr>
          <p:cNvPr id="30" name="TextBox 29">
            <a:extLst>
              <a:ext uri="{FF2B5EF4-FFF2-40B4-BE49-F238E27FC236}">
                <a16:creationId xmlns:a16="http://schemas.microsoft.com/office/drawing/2014/main" id="{68AD49EF-32BE-8350-FDF8-D14518C3BCBC}"/>
              </a:ext>
            </a:extLst>
          </p:cNvPr>
          <p:cNvSpPr txBox="1"/>
          <p:nvPr/>
        </p:nvSpPr>
        <p:spPr>
          <a:xfrm>
            <a:off x="31318200" y="14908149"/>
            <a:ext cx="12801600" cy="646331"/>
          </a:xfrm>
          <a:prstGeom prst="rect">
            <a:avLst/>
          </a:prstGeom>
          <a:noFill/>
        </p:spPr>
        <p:txBody>
          <a:bodyPr wrap="square" rtlCol="0">
            <a:spAutoFit/>
          </a:bodyPr>
          <a:lstStyle/>
          <a:p>
            <a:pPr algn="ctr"/>
            <a:r>
              <a:rPr lang="en-US" sz="3600" b="1" dirty="0">
                <a:solidFill>
                  <a:schemeClr val="accent1">
                    <a:lumMod val="75000"/>
                  </a:schemeClr>
                </a:solidFill>
                <a:latin typeface="Amasis MT Pro Black" panose="020B0604020202020204" pitchFamily="18" charset="0"/>
              </a:rPr>
              <a:t>Discussion and Implications </a:t>
            </a:r>
          </a:p>
        </p:txBody>
      </p:sp>
      <p:sp>
        <p:nvSpPr>
          <p:cNvPr id="26" name="TextBox 25">
            <a:extLst>
              <a:ext uri="{FF2B5EF4-FFF2-40B4-BE49-F238E27FC236}">
                <a16:creationId xmlns:a16="http://schemas.microsoft.com/office/drawing/2014/main" id="{9870276C-E41E-11D9-D9A7-E8E56EA2DB06}"/>
              </a:ext>
            </a:extLst>
          </p:cNvPr>
          <p:cNvSpPr txBox="1"/>
          <p:nvPr/>
        </p:nvSpPr>
        <p:spPr>
          <a:xfrm>
            <a:off x="32500562" y="15923191"/>
            <a:ext cx="10901347" cy="12095619"/>
          </a:xfrm>
          <a:prstGeom prst="rect">
            <a:avLst/>
          </a:prstGeom>
          <a:noFill/>
        </p:spPr>
        <p:txBody>
          <a:bodyPr wrap="square" rtlCol="0">
            <a:spAutoFit/>
          </a:bodyPr>
          <a:lstStyle/>
          <a:p>
            <a:pPr marL="571500" indent="-571500" algn="just">
              <a:buClr>
                <a:srgbClr val="FF0000"/>
              </a:buClr>
              <a:buFont typeface="Wingdings" panose="05000000000000000000" pitchFamily="2" charset="2"/>
              <a:buChar char="§"/>
            </a:pPr>
            <a:r>
              <a:rPr lang="en-US" sz="3600" b="1" dirty="0">
                <a:solidFill>
                  <a:prstClr val="black"/>
                </a:solidFill>
                <a:latin typeface="Bahnschrift SemiBold" panose="020B0502040204020203" pitchFamily="34" charset="0"/>
                <a:cs typeface="Times New Roman" pitchFamily="18" charset="0"/>
              </a:rPr>
              <a:t>There is considerable correlation in the relationship between alcohol consumption and physical altercations in high school students.</a:t>
            </a:r>
          </a:p>
          <a:p>
            <a:pPr marL="571500" indent="-571500" algn="just">
              <a:buClr>
                <a:srgbClr val="FF0000"/>
              </a:buClr>
              <a:buFont typeface="Wingdings" panose="05000000000000000000" pitchFamily="2" charset="2"/>
              <a:buChar char="§"/>
            </a:pPr>
            <a:endParaRPr lang="en-US" sz="3600" b="1" dirty="0">
              <a:solidFill>
                <a:prstClr val="black"/>
              </a:solidFill>
              <a:latin typeface="Bahnschrift SemiBold" panose="020B0502040204020203" pitchFamily="34" charset="0"/>
              <a:cs typeface="Times New Roman" pitchFamily="18" charset="0"/>
            </a:endParaRPr>
          </a:p>
          <a:p>
            <a:pPr marL="571500" indent="-571500" algn="just">
              <a:buClr>
                <a:srgbClr val="FF0000"/>
              </a:buClr>
              <a:buFont typeface="Wingdings" panose="05000000000000000000" pitchFamily="2" charset="2"/>
              <a:buChar char="§"/>
            </a:pPr>
            <a:r>
              <a:rPr lang="en-US" sz="3600" b="1" dirty="0">
                <a:solidFill>
                  <a:prstClr val="black"/>
                </a:solidFill>
                <a:latin typeface="Bahnschrift SemiBold" panose="020B0502040204020203" pitchFamily="34" charset="0"/>
                <a:cs typeface="Times New Roman" pitchFamily="18" charset="0"/>
              </a:rPr>
              <a:t>The number of students who consume alcohol and/or have had a physical altercation is likely far higher due to the sensitivity of the subject.</a:t>
            </a:r>
          </a:p>
          <a:p>
            <a:pPr marL="571500" indent="-571500" algn="just">
              <a:buClr>
                <a:srgbClr val="FF0000"/>
              </a:buClr>
              <a:buFont typeface="Wingdings" panose="05000000000000000000" pitchFamily="2" charset="2"/>
              <a:buChar char="§"/>
            </a:pPr>
            <a:endParaRPr lang="en-US" sz="3600" b="1" dirty="0">
              <a:solidFill>
                <a:prstClr val="black"/>
              </a:solidFill>
              <a:latin typeface="Bahnschrift SemiBold" panose="020B0502040204020203" pitchFamily="34" charset="0"/>
              <a:cs typeface="Times New Roman" pitchFamily="18" charset="0"/>
            </a:endParaRPr>
          </a:p>
          <a:p>
            <a:pPr marL="571500" indent="-571500" algn="just">
              <a:buClr>
                <a:srgbClr val="FF0000"/>
              </a:buClr>
              <a:buFont typeface="Wingdings" panose="05000000000000000000" pitchFamily="2" charset="2"/>
              <a:buChar char="§"/>
            </a:pPr>
            <a:r>
              <a:rPr lang="en-US" sz="3600" b="1" dirty="0">
                <a:solidFill>
                  <a:prstClr val="black"/>
                </a:solidFill>
                <a:latin typeface="Bahnschrift SemiBold" panose="020B0502040204020203" pitchFamily="34" charset="0"/>
                <a:cs typeface="Times New Roman" pitchFamily="18" charset="0"/>
              </a:rPr>
              <a:t>Many students (21.2%) did not answer the question as to if they have had a physical altercation, as is shown in the Pie chart.</a:t>
            </a:r>
          </a:p>
          <a:p>
            <a:pPr marL="571500" indent="-571500" algn="just">
              <a:buClr>
                <a:srgbClr val="FF0000"/>
              </a:buClr>
              <a:buFont typeface="Wingdings" panose="05000000000000000000" pitchFamily="2" charset="2"/>
              <a:buChar char="§"/>
            </a:pPr>
            <a:endParaRPr lang="en-US" sz="3600" b="1" dirty="0">
              <a:solidFill>
                <a:prstClr val="black"/>
              </a:solidFill>
              <a:latin typeface="Bahnschrift SemiBold" panose="020B0502040204020203" pitchFamily="34" charset="0"/>
              <a:cs typeface="Times New Roman" pitchFamily="18" charset="0"/>
            </a:endParaRPr>
          </a:p>
          <a:p>
            <a:pPr marL="571500" indent="-571500" algn="just">
              <a:buClr>
                <a:srgbClr val="FF0000"/>
              </a:buClr>
              <a:buFont typeface="Wingdings" panose="05000000000000000000" pitchFamily="2" charset="2"/>
              <a:buChar char="§"/>
            </a:pPr>
            <a:r>
              <a:rPr lang="en-US" sz="3600" b="1" dirty="0">
                <a:solidFill>
                  <a:prstClr val="black"/>
                </a:solidFill>
                <a:latin typeface="Bahnschrift SemiBold" panose="020B0502040204020203" pitchFamily="34" charset="0"/>
                <a:cs typeface="Times New Roman" pitchFamily="18" charset="0"/>
              </a:rPr>
              <a:t>There exists a small but noticeable correlation between physical altercations and sex, but not for Alcohol consumption and sex.</a:t>
            </a:r>
          </a:p>
          <a:p>
            <a:pPr marL="571500" indent="-571500" algn="just">
              <a:buFont typeface="Wingdings" panose="05000000000000000000" pitchFamily="2" charset="2"/>
              <a:buChar char="§"/>
            </a:pPr>
            <a:endParaRPr lang="en-US" sz="3600" b="1" dirty="0">
              <a:solidFill>
                <a:prstClr val="black"/>
              </a:solidFill>
              <a:latin typeface="Bahnschrift SemiBold" panose="020B0502040204020203" pitchFamily="34" charset="0"/>
              <a:cs typeface="Times New Roman" pitchFamily="18" charset="0"/>
            </a:endParaRPr>
          </a:p>
          <a:p>
            <a:pPr marL="571500" indent="-571500" algn="just">
              <a:buClr>
                <a:srgbClr val="FF0000"/>
              </a:buClr>
              <a:buFont typeface="Wingdings" panose="05000000000000000000" pitchFamily="2" charset="2"/>
              <a:buChar char="§"/>
            </a:pPr>
            <a:r>
              <a:rPr lang="en-US" sz="3600" b="1" dirty="0">
                <a:solidFill>
                  <a:prstClr val="black"/>
                </a:solidFill>
                <a:latin typeface="Bahnschrift SemiBold" panose="020B0502040204020203" pitchFamily="34" charset="0"/>
                <a:cs typeface="Times New Roman" pitchFamily="18" charset="0"/>
              </a:rPr>
              <a:t>There exists a small (0.1) but noticeable correlation between weight and both Alcohol consumption and physical altercations.</a:t>
            </a:r>
          </a:p>
          <a:p>
            <a:pPr algn="just"/>
            <a:endParaRPr lang="en-US" sz="3200" b="1" dirty="0">
              <a:solidFill>
                <a:prstClr val="black"/>
              </a:solidFill>
              <a:latin typeface="Bahnschrift SemiBold" panose="020B0502040204020203" pitchFamily="34" charset="0"/>
              <a:cs typeface="Times New Roman" pitchFamily="18" charset="0"/>
            </a:endParaRPr>
          </a:p>
          <a:p>
            <a:pPr algn="just"/>
            <a:endParaRPr lang="en-US" sz="3200" b="1" dirty="0">
              <a:solidFill>
                <a:prstClr val="black"/>
              </a:solidFill>
              <a:latin typeface="Bahnschrift SemiBold" panose="020B0502040204020203" pitchFamily="34" charset="0"/>
              <a:cs typeface="Times New Roman" pitchFamily="18" charset="0"/>
            </a:endParaRPr>
          </a:p>
          <a:p>
            <a:pPr algn="just"/>
            <a:endParaRPr lang="en-US" sz="3200" b="1" dirty="0">
              <a:solidFill>
                <a:prstClr val="black"/>
              </a:solidFill>
              <a:latin typeface="Bahnschrift SemiBold" panose="020B0502040204020203" pitchFamily="34" charset="0"/>
              <a:cs typeface="Times New Roman" pitchFamily="18" charset="0"/>
            </a:endParaRPr>
          </a:p>
        </p:txBody>
      </p:sp>
      <p:sp>
        <p:nvSpPr>
          <p:cNvPr id="27" name="TextBox 26">
            <a:extLst>
              <a:ext uri="{FF2B5EF4-FFF2-40B4-BE49-F238E27FC236}">
                <a16:creationId xmlns:a16="http://schemas.microsoft.com/office/drawing/2014/main" id="{6D240A78-9B9C-4C46-B1F4-1DAFEE2E98D1}"/>
              </a:ext>
            </a:extLst>
          </p:cNvPr>
          <p:cNvSpPr txBox="1"/>
          <p:nvPr/>
        </p:nvSpPr>
        <p:spPr>
          <a:xfrm>
            <a:off x="31320658" y="26898600"/>
            <a:ext cx="12801600" cy="646331"/>
          </a:xfrm>
          <a:prstGeom prst="rect">
            <a:avLst/>
          </a:prstGeom>
          <a:noFill/>
        </p:spPr>
        <p:txBody>
          <a:bodyPr wrap="square" rtlCol="0">
            <a:spAutoFit/>
          </a:bodyPr>
          <a:lstStyle/>
          <a:p>
            <a:pPr algn="ctr"/>
            <a:r>
              <a:rPr lang="en-US" sz="3600" b="1" dirty="0">
                <a:solidFill>
                  <a:schemeClr val="accent1">
                    <a:lumMod val="75000"/>
                  </a:schemeClr>
                </a:solidFill>
                <a:latin typeface="Amasis MT Pro Black" panose="020B0604020202020204" pitchFamily="18" charset="0"/>
              </a:rPr>
              <a:t>Reference List </a:t>
            </a:r>
          </a:p>
        </p:txBody>
      </p:sp>
      <p:pic>
        <p:nvPicPr>
          <p:cNvPr id="6" name="Picture 5" descr="Chart, bar chart&#10;&#10;Description automatically generated">
            <a:extLst>
              <a:ext uri="{FF2B5EF4-FFF2-40B4-BE49-F238E27FC236}">
                <a16:creationId xmlns:a16="http://schemas.microsoft.com/office/drawing/2014/main" id="{2ED6D808-ED2D-7ABE-293D-3A0667CCDA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8559" y="14542471"/>
            <a:ext cx="11818071" cy="83175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1" name="TextBox 30">
            <a:extLst>
              <a:ext uri="{FF2B5EF4-FFF2-40B4-BE49-F238E27FC236}">
                <a16:creationId xmlns:a16="http://schemas.microsoft.com/office/drawing/2014/main" id="{795401DB-E199-518A-20E7-D8E1A903B4B6}"/>
              </a:ext>
            </a:extLst>
          </p:cNvPr>
          <p:cNvSpPr txBox="1"/>
          <p:nvPr/>
        </p:nvSpPr>
        <p:spPr>
          <a:xfrm>
            <a:off x="5118302" y="13545442"/>
            <a:ext cx="12801600" cy="707886"/>
          </a:xfrm>
          <a:prstGeom prst="rect">
            <a:avLst/>
          </a:prstGeom>
          <a:noFill/>
        </p:spPr>
        <p:txBody>
          <a:bodyPr wrap="square" rtlCol="0">
            <a:spAutoFit/>
          </a:bodyPr>
          <a:lstStyle/>
          <a:p>
            <a:pPr algn="just"/>
            <a:r>
              <a:rPr lang="en-US" sz="4000" b="1" u="sng" dirty="0">
                <a:solidFill>
                  <a:srgbClr val="002060"/>
                </a:solidFill>
                <a:latin typeface="Bahnschrift SemiBold" panose="020B0502040204020203" pitchFamily="34" charset="0"/>
                <a:cs typeface="Times New Roman" pitchFamily="18" charset="0"/>
              </a:rPr>
              <a:t>2019 YRBS by Grade</a:t>
            </a:r>
            <a:endParaRPr lang="en-US" sz="3600" u="sng" dirty="0">
              <a:solidFill>
                <a:srgbClr val="002060"/>
              </a:solidFill>
              <a:cs typeface="Times New Roman" pitchFamily="18" charset="0"/>
            </a:endParaRPr>
          </a:p>
        </p:txBody>
      </p:sp>
      <p:sp>
        <p:nvSpPr>
          <p:cNvPr id="32" name="TextBox 31">
            <a:extLst>
              <a:ext uri="{FF2B5EF4-FFF2-40B4-BE49-F238E27FC236}">
                <a16:creationId xmlns:a16="http://schemas.microsoft.com/office/drawing/2014/main" id="{78A1C3B9-0A25-B8EB-41D1-D9C7D0512985}"/>
              </a:ext>
            </a:extLst>
          </p:cNvPr>
          <p:cNvSpPr txBox="1"/>
          <p:nvPr/>
        </p:nvSpPr>
        <p:spPr>
          <a:xfrm>
            <a:off x="31242000" y="27756197"/>
            <a:ext cx="12420600" cy="10125849"/>
          </a:xfrm>
          <a:prstGeom prst="rect">
            <a:avLst/>
          </a:prstGeom>
          <a:noFill/>
        </p:spPr>
        <p:txBody>
          <a:bodyPr wrap="square" rtlCol="0">
            <a:spAutoFit/>
          </a:bodyPr>
          <a:lstStyle/>
          <a:p>
            <a:pPr marL="457200" indent="-457200" algn="just">
              <a:buClr>
                <a:srgbClr val="FF0000"/>
              </a:buClr>
              <a:buFont typeface="Wingdings" panose="05000000000000000000" pitchFamily="2" charset="2"/>
              <a:buChar char="§"/>
            </a:pPr>
            <a:r>
              <a:rPr lang="en-US" sz="2400" b="1" dirty="0">
                <a:solidFill>
                  <a:prstClr val="black"/>
                </a:solidFill>
                <a:latin typeface="Bahnschrift SemiBold" panose="020B0502040204020203" pitchFamily="34" charset="0"/>
                <a:cs typeface="Times New Roman" pitchFamily="18" charset="0"/>
              </a:rPr>
              <a:t>“Youth Risk Behavior Surveillance — United States, 2019.” CDC, CDC, </a:t>
            </a:r>
            <a:r>
              <a:rPr lang="en-US" sz="2400" b="1" dirty="0">
                <a:solidFill>
                  <a:prstClr val="black"/>
                </a:solidFill>
                <a:latin typeface="Bahnschrift SemiBold" panose="020B0502040204020203" pitchFamily="34" charset="0"/>
                <a:cs typeface="Times New Roman" pitchFamily="18" charset="0"/>
                <a:hlinkClick r:id="rId8"/>
              </a:rPr>
              <a:t>https://www.cdc.gov/mmwr/volumes/69/su/pdfs/su6901-H.pdf</a:t>
            </a:r>
            <a:r>
              <a:rPr lang="en-US" sz="2400" b="1" dirty="0">
                <a:solidFill>
                  <a:prstClr val="black"/>
                </a:solidFill>
                <a:latin typeface="Bahnschrift SemiBold" panose="020B0502040204020203" pitchFamily="34" charset="0"/>
                <a:cs typeface="Times New Roman" pitchFamily="18" charset="0"/>
              </a:rPr>
              <a:t>.</a:t>
            </a:r>
          </a:p>
          <a:p>
            <a:pPr marL="457200" indent="-457200" algn="just">
              <a:buClr>
                <a:srgbClr val="FF0000"/>
              </a:buClr>
              <a:buFont typeface="Wingdings" panose="05000000000000000000" pitchFamily="2" charset="2"/>
              <a:buChar char="§"/>
            </a:pPr>
            <a:r>
              <a:rPr lang="en-US" sz="2400" b="1" dirty="0">
                <a:solidFill>
                  <a:prstClr val="black"/>
                </a:solidFill>
                <a:latin typeface="Bahnschrift SemiBold" panose="020B0502040204020203" pitchFamily="34" charset="0"/>
                <a:cs typeface="Times New Roman" pitchFamily="18" charset="0"/>
              </a:rPr>
              <a:t>“Matplotlib Pie Charts.” Matplotlib Pie Charts, w3schools, </a:t>
            </a:r>
            <a:r>
              <a:rPr lang="en-US" sz="2400" b="1" dirty="0">
                <a:solidFill>
                  <a:prstClr val="black"/>
                </a:solidFill>
                <a:latin typeface="Bahnschrift SemiBold" panose="020B0502040204020203" pitchFamily="34" charset="0"/>
                <a:cs typeface="Times New Roman" pitchFamily="18" charset="0"/>
                <a:hlinkClick r:id="rId9"/>
              </a:rPr>
              <a:t>https://www.w3schools.com/python/matplotlib_pie_charts.asp</a:t>
            </a:r>
            <a:r>
              <a:rPr lang="en-US" sz="2400" b="1" dirty="0">
                <a:solidFill>
                  <a:prstClr val="black"/>
                </a:solidFill>
                <a:latin typeface="Bahnschrift SemiBold" panose="020B0502040204020203" pitchFamily="34" charset="0"/>
                <a:cs typeface="Times New Roman" pitchFamily="18" charset="0"/>
              </a:rPr>
              <a:t>.</a:t>
            </a:r>
          </a:p>
          <a:p>
            <a:pPr marL="457200" indent="-457200" algn="just">
              <a:buClr>
                <a:srgbClr val="FF0000"/>
              </a:buClr>
              <a:buFont typeface="Wingdings" panose="05000000000000000000" pitchFamily="2" charset="2"/>
              <a:buChar char="§"/>
            </a:pPr>
            <a:r>
              <a:rPr lang="en-US" sz="2400" b="1" dirty="0">
                <a:solidFill>
                  <a:prstClr val="black"/>
                </a:solidFill>
                <a:latin typeface="Bahnschrift SemiBold" panose="020B0502040204020203" pitchFamily="34" charset="0"/>
                <a:cs typeface="Times New Roman" pitchFamily="18" charset="0"/>
              </a:rPr>
              <a:t>“Python - Read CSV Columns into List.” </a:t>
            </a:r>
            <a:r>
              <a:rPr lang="en-US" sz="2400" b="1" dirty="0" err="1">
                <a:solidFill>
                  <a:prstClr val="black"/>
                </a:solidFill>
                <a:latin typeface="Bahnschrift SemiBold" panose="020B0502040204020203" pitchFamily="34" charset="0"/>
                <a:cs typeface="Times New Roman" pitchFamily="18" charset="0"/>
              </a:rPr>
              <a:t>GeeksforGeeks</a:t>
            </a:r>
            <a:r>
              <a:rPr lang="en-US" sz="2400" b="1" dirty="0">
                <a:solidFill>
                  <a:prstClr val="black"/>
                </a:solidFill>
                <a:latin typeface="Bahnschrift SemiBold" panose="020B0502040204020203" pitchFamily="34" charset="0"/>
                <a:cs typeface="Times New Roman" pitchFamily="18" charset="0"/>
              </a:rPr>
              <a:t>, </a:t>
            </a:r>
            <a:r>
              <a:rPr lang="en-US" sz="2400" b="1" dirty="0" err="1">
                <a:solidFill>
                  <a:prstClr val="black"/>
                </a:solidFill>
                <a:latin typeface="Bahnschrift SemiBold" panose="020B0502040204020203" pitchFamily="34" charset="0"/>
                <a:cs typeface="Times New Roman" pitchFamily="18" charset="0"/>
              </a:rPr>
              <a:t>GeeksforGeeks</a:t>
            </a:r>
            <a:r>
              <a:rPr lang="en-US" sz="2400" b="1" dirty="0">
                <a:solidFill>
                  <a:prstClr val="black"/>
                </a:solidFill>
                <a:latin typeface="Bahnschrift SemiBold" panose="020B0502040204020203" pitchFamily="34" charset="0"/>
                <a:cs typeface="Times New Roman" pitchFamily="18" charset="0"/>
              </a:rPr>
              <a:t>, 17 Sept. 2021, </a:t>
            </a:r>
            <a:r>
              <a:rPr lang="en-US" sz="2400" b="1" dirty="0">
                <a:solidFill>
                  <a:prstClr val="black"/>
                </a:solidFill>
                <a:latin typeface="Bahnschrift SemiBold" panose="020B0502040204020203" pitchFamily="34" charset="0"/>
                <a:cs typeface="Times New Roman" pitchFamily="18" charset="0"/>
                <a:hlinkClick r:id="rId10"/>
              </a:rPr>
              <a:t>https://www.geeksforgeeks.org/python-read-csv-columns-into-list/</a:t>
            </a:r>
            <a:r>
              <a:rPr lang="en-US" sz="2400" b="1" dirty="0">
                <a:solidFill>
                  <a:prstClr val="black"/>
                </a:solidFill>
                <a:latin typeface="Bahnschrift SemiBold" panose="020B0502040204020203" pitchFamily="34" charset="0"/>
                <a:cs typeface="Times New Roman" pitchFamily="18" charset="0"/>
              </a:rPr>
              <a:t>.</a:t>
            </a:r>
          </a:p>
          <a:p>
            <a:pPr marL="457200" indent="-457200" algn="just">
              <a:buClr>
                <a:srgbClr val="FF0000"/>
              </a:buClr>
              <a:buFont typeface="Wingdings" panose="05000000000000000000" pitchFamily="2" charset="2"/>
              <a:buChar char="§"/>
            </a:pPr>
            <a:r>
              <a:rPr lang="en-US" sz="2400" b="1" dirty="0">
                <a:solidFill>
                  <a:prstClr val="black"/>
                </a:solidFill>
                <a:latin typeface="Bahnschrift SemiBold" panose="020B0502040204020203" pitchFamily="34" charset="0"/>
                <a:cs typeface="Times New Roman" pitchFamily="18" charset="0"/>
              </a:rPr>
              <a:t>“How to Plot Bar Graph in Python Using CSV File?” </a:t>
            </a:r>
            <a:r>
              <a:rPr lang="en-US" sz="2400" b="1" dirty="0" err="1">
                <a:solidFill>
                  <a:prstClr val="black"/>
                </a:solidFill>
                <a:latin typeface="Bahnschrift SemiBold" panose="020B0502040204020203" pitchFamily="34" charset="0"/>
                <a:cs typeface="Times New Roman" pitchFamily="18" charset="0"/>
              </a:rPr>
              <a:t>GeeksforGeeks</a:t>
            </a:r>
            <a:r>
              <a:rPr lang="en-US" sz="2400" b="1" dirty="0">
                <a:solidFill>
                  <a:prstClr val="black"/>
                </a:solidFill>
                <a:latin typeface="Bahnschrift SemiBold" panose="020B0502040204020203" pitchFamily="34" charset="0"/>
                <a:cs typeface="Times New Roman" pitchFamily="18" charset="0"/>
              </a:rPr>
              <a:t>, 25 Feb. 2021, </a:t>
            </a:r>
            <a:r>
              <a:rPr lang="en-US" sz="2400" b="1" dirty="0">
                <a:solidFill>
                  <a:prstClr val="black"/>
                </a:solidFill>
                <a:latin typeface="Bahnschrift SemiBold" panose="020B0502040204020203" pitchFamily="34" charset="0"/>
                <a:cs typeface="Times New Roman" pitchFamily="18" charset="0"/>
                <a:hlinkClick r:id="rId11"/>
              </a:rPr>
              <a:t>https://www.geeksforgeeks.org/how-to-plot-bar-graph-in-python-using-csv-file/</a:t>
            </a:r>
            <a:r>
              <a:rPr lang="en-US" sz="2400" b="1" dirty="0">
                <a:solidFill>
                  <a:prstClr val="black"/>
                </a:solidFill>
                <a:latin typeface="Bahnschrift SemiBold" panose="020B0502040204020203" pitchFamily="34" charset="0"/>
                <a:cs typeface="Times New Roman" pitchFamily="18" charset="0"/>
              </a:rPr>
              <a:t>.</a:t>
            </a:r>
          </a:p>
          <a:p>
            <a:pPr marL="457200" indent="-457200" algn="just">
              <a:buClr>
                <a:srgbClr val="FF0000"/>
              </a:buClr>
              <a:buFont typeface="Wingdings" panose="05000000000000000000" pitchFamily="2" charset="2"/>
              <a:buChar char="§"/>
            </a:pPr>
            <a:r>
              <a:rPr lang="en-US" sz="2400" b="1" dirty="0">
                <a:solidFill>
                  <a:prstClr val="black"/>
                </a:solidFill>
                <a:latin typeface="Bahnschrift SemiBold" panose="020B0502040204020203" pitchFamily="34" charset="0"/>
                <a:cs typeface="Times New Roman" pitchFamily="18" charset="0"/>
              </a:rPr>
              <a:t>Indian AI Production. “Seaborn Heatmap Using </a:t>
            </a:r>
            <a:r>
              <a:rPr lang="en-US" sz="2400" b="1" dirty="0" err="1">
                <a:solidFill>
                  <a:prstClr val="black"/>
                </a:solidFill>
                <a:latin typeface="Bahnschrift SemiBold" panose="020B0502040204020203" pitchFamily="34" charset="0"/>
                <a:cs typeface="Times New Roman" pitchFamily="18" charset="0"/>
              </a:rPr>
              <a:t>Sns.heatmap</a:t>
            </a:r>
            <a:r>
              <a:rPr lang="en-US" sz="2400" b="1" dirty="0">
                <a:solidFill>
                  <a:prstClr val="black"/>
                </a:solidFill>
                <a:latin typeface="Bahnschrift SemiBold" panose="020B0502040204020203" pitchFamily="34" charset="0"/>
                <a:cs typeface="Times New Roman" pitchFamily="18" charset="0"/>
              </a:rPr>
              <a:t>(): Python Seaborn Tutorial.” Indian AI Production, 8 Sept. 2019, </a:t>
            </a:r>
            <a:r>
              <a:rPr lang="en-US" sz="2400" b="1" dirty="0">
                <a:solidFill>
                  <a:prstClr val="black"/>
                </a:solidFill>
                <a:latin typeface="Bahnschrift SemiBold" panose="020B0502040204020203" pitchFamily="34" charset="0"/>
                <a:cs typeface="Times New Roman" pitchFamily="18" charset="0"/>
                <a:hlinkClick r:id="rId12"/>
              </a:rPr>
              <a:t>https://indianaiproduction.com/seaborn-heatmap/</a:t>
            </a:r>
            <a:r>
              <a:rPr lang="en-US" sz="2400" b="1" dirty="0">
                <a:solidFill>
                  <a:prstClr val="black"/>
                </a:solidFill>
                <a:latin typeface="Bahnschrift SemiBold" panose="020B0502040204020203" pitchFamily="34" charset="0"/>
                <a:cs typeface="Times New Roman" pitchFamily="18" charset="0"/>
              </a:rPr>
              <a:t>.</a:t>
            </a:r>
          </a:p>
          <a:p>
            <a:pPr marL="457200" indent="-457200" algn="just">
              <a:buClr>
                <a:srgbClr val="FF0000"/>
              </a:buClr>
              <a:buFont typeface="Wingdings" panose="05000000000000000000" pitchFamily="2" charset="2"/>
              <a:buChar char="§"/>
            </a:pPr>
            <a:endParaRPr lang="en-US" sz="2800" b="1" dirty="0">
              <a:solidFill>
                <a:prstClr val="black"/>
              </a:solidFill>
              <a:latin typeface="Bahnschrift SemiBold" panose="020B0502040204020203" pitchFamily="34" charset="0"/>
              <a:cs typeface="Times New Roman" pitchFamily="18" charset="0"/>
            </a:endParaRPr>
          </a:p>
          <a:p>
            <a:pPr marL="457200" indent="-457200" algn="just">
              <a:buClr>
                <a:srgbClr val="FF0000"/>
              </a:buClr>
              <a:buFont typeface="Wingdings" panose="05000000000000000000" pitchFamily="2" charset="2"/>
              <a:buChar char="§"/>
            </a:pPr>
            <a:endParaRPr lang="en-US" sz="2800" b="1" dirty="0">
              <a:solidFill>
                <a:prstClr val="black"/>
              </a:solidFill>
              <a:latin typeface="Bahnschrift SemiBold" panose="020B0502040204020203" pitchFamily="34" charset="0"/>
              <a:cs typeface="Times New Roman" pitchFamily="18" charset="0"/>
            </a:endParaRPr>
          </a:p>
          <a:p>
            <a:pPr marL="457200" indent="-457200" algn="just">
              <a:buClr>
                <a:srgbClr val="FF0000"/>
              </a:buClr>
              <a:buFont typeface="Wingdings" panose="05000000000000000000" pitchFamily="2" charset="2"/>
              <a:buChar char="§"/>
            </a:pPr>
            <a:endParaRPr lang="en-US" sz="2800" b="1" dirty="0">
              <a:solidFill>
                <a:prstClr val="black"/>
              </a:solidFill>
              <a:latin typeface="Bahnschrift SemiBold" panose="020B0502040204020203" pitchFamily="34" charset="0"/>
              <a:cs typeface="Times New Roman" pitchFamily="18" charset="0"/>
            </a:endParaRPr>
          </a:p>
          <a:p>
            <a:pPr marL="457200" indent="-457200" algn="just">
              <a:buClr>
                <a:srgbClr val="FF0000"/>
              </a:buClr>
              <a:buFont typeface="Wingdings" panose="05000000000000000000" pitchFamily="2" charset="2"/>
              <a:buChar char="§"/>
            </a:pPr>
            <a:endParaRPr lang="en-US" sz="2800" b="1" dirty="0">
              <a:solidFill>
                <a:prstClr val="black"/>
              </a:solidFill>
              <a:latin typeface="Bahnschrift SemiBold" panose="020B0502040204020203" pitchFamily="34" charset="0"/>
              <a:cs typeface="Times New Roman" pitchFamily="18" charset="0"/>
            </a:endParaRPr>
          </a:p>
          <a:p>
            <a:pPr marL="457200" indent="-457200" algn="just">
              <a:buClr>
                <a:srgbClr val="FF0000"/>
              </a:buClr>
              <a:buFont typeface="Wingdings" panose="05000000000000000000" pitchFamily="2" charset="2"/>
              <a:buChar char="§"/>
            </a:pPr>
            <a:endParaRPr lang="en-US" sz="2800" b="1" dirty="0">
              <a:solidFill>
                <a:prstClr val="black"/>
              </a:solidFill>
              <a:latin typeface="Bahnschrift SemiBold" panose="020B0502040204020203" pitchFamily="34" charset="0"/>
              <a:cs typeface="Times New Roman" pitchFamily="18" charset="0"/>
            </a:endParaRPr>
          </a:p>
          <a:p>
            <a:pPr marL="457200" indent="-457200" algn="just">
              <a:buClr>
                <a:srgbClr val="FF0000"/>
              </a:buClr>
              <a:buFont typeface="Wingdings" panose="05000000000000000000" pitchFamily="2" charset="2"/>
              <a:buChar char="§"/>
            </a:pPr>
            <a:endParaRPr lang="en-US" sz="2800" b="1" dirty="0">
              <a:solidFill>
                <a:prstClr val="black"/>
              </a:solidFill>
              <a:latin typeface="Bahnschrift SemiBold" panose="020B0502040204020203" pitchFamily="34" charset="0"/>
              <a:cs typeface="Times New Roman" pitchFamily="18" charset="0"/>
            </a:endParaRPr>
          </a:p>
          <a:p>
            <a:pPr marL="457200" indent="-457200" algn="just">
              <a:buClr>
                <a:srgbClr val="FF0000"/>
              </a:buClr>
              <a:buFont typeface="Wingdings" panose="05000000000000000000" pitchFamily="2" charset="2"/>
              <a:buChar char="§"/>
            </a:pPr>
            <a:endParaRPr lang="en-US" sz="2800" b="1" dirty="0">
              <a:solidFill>
                <a:prstClr val="black"/>
              </a:solidFill>
              <a:latin typeface="Bahnschrift SemiBold" panose="020B0502040204020203" pitchFamily="34" charset="0"/>
              <a:cs typeface="Times New Roman" pitchFamily="18" charset="0"/>
            </a:endParaRPr>
          </a:p>
          <a:p>
            <a:pPr marL="457200" indent="-457200" algn="just">
              <a:buClr>
                <a:srgbClr val="FF0000"/>
              </a:buClr>
              <a:buFont typeface="Wingdings" panose="05000000000000000000" pitchFamily="2" charset="2"/>
              <a:buChar char="§"/>
            </a:pPr>
            <a:endParaRPr lang="en-US" sz="2800" b="1" dirty="0">
              <a:solidFill>
                <a:prstClr val="black"/>
              </a:solidFill>
              <a:latin typeface="Bahnschrift SemiBold" panose="020B0502040204020203" pitchFamily="34" charset="0"/>
              <a:cs typeface="Times New Roman" pitchFamily="18" charset="0"/>
            </a:endParaRPr>
          </a:p>
          <a:p>
            <a:pPr algn="just">
              <a:buClr>
                <a:srgbClr val="FF0000"/>
              </a:buClr>
            </a:pPr>
            <a:r>
              <a:rPr lang="en-US" sz="2800" b="1" dirty="0">
                <a:solidFill>
                  <a:prstClr val="black"/>
                </a:solidFill>
                <a:latin typeface="Bahnschrift SemiBold" panose="020B0502040204020203" pitchFamily="34" charset="0"/>
                <a:cs typeface="Times New Roman" pitchFamily="18" charset="0"/>
              </a:rPr>
              <a:t> </a:t>
            </a:r>
          </a:p>
          <a:p>
            <a:pPr algn="just">
              <a:buClr>
                <a:srgbClr val="FF0000"/>
              </a:buClr>
            </a:pPr>
            <a:endParaRPr lang="en-US" sz="2800" b="1" dirty="0">
              <a:solidFill>
                <a:prstClr val="black"/>
              </a:solidFill>
              <a:latin typeface="Bahnschrift SemiBold" panose="020B0502040204020203" pitchFamily="34" charset="0"/>
              <a:cs typeface="Times New Roman" pitchFamily="18" charset="0"/>
            </a:endParaRPr>
          </a:p>
          <a:p>
            <a:pPr marL="457200" indent="-457200" algn="just">
              <a:buClr>
                <a:srgbClr val="FF0000"/>
              </a:buClr>
              <a:buFont typeface="Wingdings" panose="05000000000000000000" pitchFamily="2" charset="2"/>
              <a:buChar char="§"/>
            </a:pPr>
            <a:endParaRPr lang="en-US" sz="2800" b="1" dirty="0">
              <a:solidFill>
                <a:prstClr val="black"/>
              </a:solidFill>
              <a:latin typeface="Bahnschrift SemiBold" panose="020B0502040204020203" pitchFamily="34" charset="0"/>
              <a:cs typeface="Times New Roman" pitchFamily="18" charset="0"/>
            </a:endParaRPr>
          </a:p>
          <a:p>
            <a:pPr algn="just"/>
            <a:endParaRPr lang="en-US" sz="2800" b="1" dirty="0">
              <a:solidFill>
                <a:prstClr val="black"/>
              </a:solidFill>
              <a:latin typeface="Bahnschrift SemiBold" panose="020B0502040204020203" pitchFamily="34" charset="0"/>
              <a:cs typeface="Times New Roman" pitchFamily="18" charset="0"/>
            </a:endParaRPr>
          </a:p>
          <a:p>
            <a:pPr algn="just"/>
            <a:endParaRPr lang="en-US" sz="2800" b="1" dirty="0">
              <a:solidFill>
                <a:prstClr val="black"/>
              </a:solidFill>
              <a:latin typeface="Bahnschrift SemiBold" panose="020B0502040204020203" pitchFamily="34" charset="0"/>
              <a:cs typeface="Times New Roman" pitchFamily="18" charset="0"/>
            </a:endParaRPr>
          </a:p>
          <a:p>
            <a:pPr algn="just"/>
            <a:endParaRPr lang="en-US" sz="2400" dirty="0">
              <a:solidFill>
                <a:prstClr val="black"/>
              </a:solidFill>
              <a:cs typeface="Times New Roman" pitchFamily="18" charset="0"/>
            </a:endParaRPr>
          </a:p>
        </p:txBody>
      </p:sp>
      <p:sp>
        <p:nvSpPr>
          <p:cNvPr id="33" name="TextBox 32">
            <a:extLst>
              <a:ext uri="{FF2B5EF4-FFF2-40B4-BE49-F238E27FC236}">
                <a16:creationId xmlns:a16="http://schemas.microsoft.com/office/drawing/2014/main" id="{547448BC-B9A3-9046-79E2-2F6E76498A1A}"/>
              </a:ext>
            </a:extLst>
          </p:cNvPr>
          <p:cNvSpPr txBox="1"/>
          <p:nvPr/>
        </p:nvSpPr>
        <p:spPr>
          <a:xfrm>
            <a:off x="16916400" y="14517469"/>
            <a:ext cx="12801600" cy="707886"/>
          </a:xfrm>
          <a:prstGeom prst="rect">
            <a:avLst/>
          </a:prstGeom>
          <a:noFill/>
        </p:spPr>
        <p:txBody>
          <a:bodyPr wrap="square" rtlCol="0">
            <a:spAutoFit/>
          </a:bodyPr>
          <a:lstStyle/>
          <a:p>
            <a:pPr algn="ctr"/>
            <a:r>
              <a:rPr lang="en-US" sz="4000" b="1" dirty="0">
                <a:solidFill>
                  <a:schemeClr val="accent1">
                    <a:lumMod val="75000"/>
                  </a:schemeClr>
                </a:solidFill>
                <a:latin typeface="Amasis MT Pro Black" panose="020B0604020202020204" pitchFamily="18" charset="0"/>
              </a:rPr>
              <a:t>Query</a:t>
            </a:r>
          </a:p>
        </p:txBody>
      </p:sp>
      <p:pic>
        <p:nvPicPr>
          <p:cNvPr id="10" name="Picture 2">
            <a:extLst>
              <a:ext uri="{FF2B5EF4-FFF2-40B4-BE49-F238E27FC236}">
                <a16:creationId xmlns:a16="http://schemas.microsoft.com/office/drawing/2014/main" id="{E2448036-E9C3-4A33-1EAD-85EDA6C347A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821400" y="16996054"/>
            <a:ext cx="9603472" cy="2968346"/>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354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2270</TotalTime>
  <Words>617</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 Black</vt:lpstr>
      <vt:lpstr>Arial</vt:lpstr>
      <vt:lpstr>Bahnschrift SemiBold</vt:lpstr>
      <vt:lpstr>Calibri</vt:lpstr>
      <vt:lpstr>Wingdings</vt:lpstr>
      <vt:lpstr>Office Theme</vt:lpstr>
      <vt:lpstr>PowerPoint Presentation</vt:lpstr>
    </vt:vector>
  </TitlesOfParts>
  <Company>University of South Carolina Beaufort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USCB</dc:creator>
  <cp:lastModifiedBy>Nate G</cp:lastModifiedBy>
  <cp:revision>128</cp:revision>
  <dcterms:created xsi:type="dcterms:W3CDTF">2013-04-14T22:23:17Z</dcterms:created>
  <dcterms:modified xsi:type="dcterms:W3CDTF">2022-05-03T23:06:42Z</dcterms:modified>
</cp:coreProperties>
</file>